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0" r:id="rId3"/>
    <p:sldId id="262" r:id="rId4"/>
    <p:sldId id="263" r:id="rId5"/>
  </p:sldIdLst>
  <p:sldSz cx="12192000" cy="6858000"/>
  <p:notesSz cx="12192000" cy="6858000"/>
  <p:defaultTextStyle>
    <a:defPPr>
      <a:defRPr lang="ru-RU"/>
    </a:defPPr>
    <a:lvl1pPr marL="0" algn="l" defTabSz="914220">
      <a:defRPr sz="1800">
        <a:solidFill>
          <a:schemeClr val="tx1"/>
        </a:solidFill>
        <a:latin typeface="+mn-lt"/>
        <a:ea typeface="+mn-ea"/>
        <a:cs typeface="+mn-cs"/>
      </a:defRPr>
    </a:lvl1pPr>
    <a:lvl2pPr marL="457110" algn="l" defTabSz="914220">
      <a:defRPr sz="1800">
        <a:solidFill>
          <a:schemeClr val="tx1"/>
        </a:solidFill>
        <a:latin typeface="+mn-lt"/>
        <a:ea typeface="+mn-ea"/>
        <a:cs typeface="+mn-cs"/>
      </a:defRPr>
    </a:lvl2pPr>
    <a:lvl3pPr marL="914220" algn="l" defTabSz="914220">
      <a:defRPr sz="1800">
        <a:solidFill>
          <a:schemeClr val="tx1"/>
        </a:solidFill>
        <a:latin typeface="+mn-lt"/>
        <a:ea typeface="+mn-ea"/>
        <a:cs typeface="+mn-cs"/>
      </a:defRPr>
    </a:lvl3pPr>
    <a:lvl4pPr marL="1371329" algn="l" defTabSz="914220">
      <a:defRPr sz="1800">
        <a:solidFill>
          <a:schemeClr val="tx1"/>
        </a:solidFill>
        <a:latin typeface="+mn-lt"/>
        <a:ea typeface="+mn-ea"/>
        <a:cs typeface="+mn-cs"/>
      </a:defRPr>
    </a:lvl4pPr>
    <a:lvl5pPr marL="1828439" algn="l" defTabSz="914220">
      <a:defRPr sz="1800">
        <a:solidFill>
          <a:schemeClr val="tx1"/>
        </a:solidFill>
        <a:latin typeface="+mn-lt"/>
        <a:ea typeface="+mn-ea"/>
        <a:cs typeface="+mn-cs"/>
      </a:defRPr>
    </a:lvl5pPr>
    <a:lvl6pPr marL="2285549" algn="l" defTabSz="914220">
      <a:defRPr sz="1800">
        <a:solidFill>
          <a:schemeClr val="tx1"/>
        </a:solidFill>
        <a:latin typeface="+mn-lt"/>
        <a:ea typeface="+mn-ea"/>
        <a:cs typeface="+mn-cs"/>
      </a:defRPr>
    </a:lvl6pPr>
    <a:lvl7pPr marL="2742658" algn="l" defTabSz="914220">
      <a:defRPr sz="1800">
        <a:solidFill>
          <a:schemeClr val="tx1"/>
        </a:solidFill>
        <a:latin typeface="+mn-lt"/>
        <a:ea typeface="+mn-ea"/>
        <a:cs typeface="+mn-cs"/>
      </a:defRPr>
    </a:lvl7pPr>
    <a:lvl8pPr marL="3199765" algn="l" defTabSz="914220">
      <a:defRPr sz="1800">
        <a:solidFill>
          <a:schemeClr val="tx1"/>
        </a:solidFill>
        <a:latin typeface="+mn-lt"/>
        <a:ea typeface="+mn-ea"/>
        <a:cs typeface="+mn-cs"/>
      </a:defRPr>
    </a:lvl8pPr>
    <a:lvl9pPr marL="3656877" algn="l" defTabSz="91422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7" userDrawn="1">
          <p15:clr>
            <a:srgbClr val="A4A3A4"/>
          </p15:clr>
        </p15:guide>
        <p15:guide id="4" pos="7680" userDrawn="1">
          <p15:clr>
            <a:srgbClr val="A4A3A4"/>
          </p15:clr>
        </p15:guide>
        <p15:guide id="5" pos="75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86"/>
    <p:restoredTop sz="94694"/>
  </p:normalViewPr>
  <p:slideViewPr>
    <p:cSldViewPr snapToGrid="0" showGuides="1">
      <p:cViewPr varScale="1">
        <p:scale>
          <a:sx n="105" d="100"/>
          <a:sy n="105" d="100"/>
        </p:scale>
        <p:origin x="192" y="536"/>
      </p:cViewPr>
      <p:guideLst>
        <p:guide orient="horz" pos="4247"/>
        <p:guide pos="7680"/>
        <p:guide pos="755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Иконка задачи</a:t>
            </a:r>
            <a:endParaRPr/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 bwMode="auto">
          <a:xfrm>
            <a:off x="0" y="4323440"/>
            <a:ext cx="8930641" cy="827011"/>
          </a:xfrm>
          <a:prstGeom prst="rect">
            <a:avLst/>
          </a:prstGeo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2788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/>
              <a:t>НАЗВАНИЕ КОМАНДЫ</a:t>
            </a:r>
            <a:endParaRPr/>
          </a:p>
        </p:txBody>
      </p:sp>
      <p:pic>
        <p:nvPicPr>
          <p:cNvPr id="39" name="Рисунок 38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629920" y="344488"/>
            <a:ext cx="2418080" cy="536819"/>
          </a:xfrm>
          <a:prstGeom prst="rect">
            <a:avLst/>
          </a:prstGeom>
        </p:spPr>
      </p:pic>
      <p:sp>
        <p:nvSpPr>
          <p:cNvPr id="42" name="Рисунок 41"/>
          <p:cNvSpPr>
            <a:spLocks noGrp="1"/>
          </p:cNvSpPr>
          <p:nvPr>
            <p:ph type="pic" sz="quarter" idx="11" hasCustomPrompt="1"/>
          </p:nvPr>
        </p:nvSpPr>
        <p:spPr bwMode="auto"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Логотип постановщика задачи</a:t>
            </a:r>
            <a:endParaRPr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0" y="5149851"/>
            <a:ext cx="8930641" cy="757174"/>
          </a:xfrm>
          <a:prstGeom prst="rect">
            <a:avLst/>
          </a:prstGeo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2788">
              <a:buNone/>
              <a:defRPr sz="1800"/>
            </a:lvl1pPr>
          </a:lstStyle>
          <a:p>
            <a:pPr>
              <a:defRPr/>
            </a:pPr>
            <a:r>
              <a:rPr lang="ru-RU" sz="1600" b="0"/>
              <a:t>Номер и название задачи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одержание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C7BAE699-64F9-49EF-B784-2DEF2B221955}" type="datetime1">
              <a:rPr lang="ru-RU"/>
              <a:t>02.10.2023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12" name="Текст 9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39" hasCustomPrompt="1"/>
          </p:nvPr>
        </p:nvSpPr>
        <p:spPr bwMode="auto"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40" hasCustomPrompt="1"/>
          </p:nvPr>
        </p:nvSpPr>
        <p:spPr bwMode="auto"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15" name="Текст 6"/>
          <p:cNvSpPr>
            <a:spLocks noGrp="1"/>
          </p:cNvSpPr>
          <p:nvPr>
            <p:ph type="body" sz="quarter" idx="41" hasCustomPrompt="1"/>
          </p:nvPr>
        </p:nvSpPr>
        <p:spPr bwMode="auto"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16" name="Текст 9"/>
          <p:cNvSpPr>
            <a:spLocks noGrp="1"/>
          </p:cNvSpPr>
          <p:nvPr>
            <p:ph type="body" sz="quarter" idx="42" hasCustomPrompt="1"/>
          </p:nvPr>
        </p:nvSpPr>
        <p:spPr bwMode="auto"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20" name="Текст 6"/>
          <p:cNvSpPr>
            <a:spLocks noGrp="1"/>
          </p:cNvSpPr>
          <p:nvPr>
            <p:ph type="body" sz="quarter" idx="43" hasCustomPrompt="1"/>
          </p:nvPr>
        </p:nvSpPr>
        <p:spPr bwMode="auto"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21" name="Текст 9"/>
          <p:cNvSpPr>
            <a:spLocks noGrp="1"/>
          </p:cNvSpPr>
          <p:nvPr>
            <p:ph type="body" sz="quarter" idx="44" hasCustomPrompt="1"/>
          </p:nvPr>
        </p:nvSpPr>
        <p:spPr bwMode="auto"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45" hasCustomPrompt="1"/>
          </p:nvPr>
        </p:nvSpPr>
        <p:spPr bwMode="auto"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23" name="Текст 9"/>
          <p:cNvSpPr>
            <a:spLocks noGrp="1"/>
          </p:cNvSpPr>
          <p:nvPr>
            <p:ph type="body" sz="quarter" idx="46" hasCustomPrompt="1"/>
          </p:nvPr>
        </p:nvSpPr>
        <p:spPr bwMode="auto"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24" name="Текст 6"/>
          <p:cNvSpPr>
            <a:spLocks noGrp="1"/>
          </p:cNvSpPr>
          <p:nvPr>
            <p:ph type="body" sz="quarter" idx="47" hasCustomPrompt="1"/>
          </p:nvPr>
        </p:nvSpPr>
        <p:spPr bwMode="auto"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48" hasCustomPrompt="1"/>
          </p:nvPr>
        </p:nvSpPr>
        <p:spPr bwMode="auto"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26" name="Заголовок 1"/>
          <p:cNvSpPr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27" name="Текст 6"/>
          <p:cNvSpPr>
            <a:spLocks noGrp="1"/>
          </p:cNvSpPr>
          <p:nvPr>
            <p:ph type="body" sz="quarter" idx="49" hasCustomPrompt="1"/>
          </p:nvPr>
        </p:nvSpPr>
        <p:spPr bwMode="auto">
          <a:xfrm>
            <a:off x="778492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01</a:t>
            </a:r>
            <a:endParaRPr/>
          </a:p>
        </p:txBody>
      </p:sp>
      <p:sp>
        <p:nvSpPr>
          <p:cNvPr id="28" name="Текст 6"/>
          <p:cNvSpPr>
            <a:spLocks noGrp="1"/>
          </p:cNvSpPr>
          <p:nvPr>
            <p:ph type="body" sz="quarter" idx="50" hasCustomPrompt="1"/>
          </p:nvPr>
        </p:nvSpPr>
        <p:spPr bwMode="auto"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02</a:t>
            </a:r>
            <a:endParaRPr/>
          </a:p>
        </p:txBody>
      </p:sp>
      <p:sp>
        <p:nvSpPr>
          <p:cNvPr id="29" name="Текст 6"/>
          <p:cNvSpPr>
            <a:spLocks noGrp="1"/>
          </p:cNvSpPr>
          <p:nvPr>
            <p:ph type="body" sz="quarter" idx="51" hasCustomPrompt="1"/>
          </p:nvPr>
        </p:nvSpPr>
        <p:spPr bwMode="auto"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03</a:t>
            </a:r>
            <a:endParaRPr/>
          </a:p>
        </p:txBody>
      </p:sp>
      <p:sp>
        <p:nvSpPr>
          <p:cNvPr id="30" name="Текст 6"/>
          <p:cNvSpPr>
            <a:spLocks noGrp="1"/>
          </p:cNvSpPr>
          <p:nvPr>
            <p:ph type="body" sz="quarter" idx="52" hasCustomPrompt="1"/>
          </p:nvPr>
        </p:nvSpPr>
        <p:spPr bwMode="auto"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04</a:t>
            </a:r>
            <a:endParaRPr/>
          </a:p>
        </p:txBody>
      </p:sp>
      <p:sp>
        <p:nvSpPr>
          <p:cNvPr id="31" name="Текст 6"/>
          <p:cNvSpPr>
            <a:spLocks noGrp="1"/>
          </p:cNvSpPr>
          <p:nvPr>
            <p:ph type="body" sz="quarter" idx="53" hasCustomPrompt="1"/>
          </p:nvPr>
        </p:nvSpPr>
        <p:spPr bwMode="auto"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05</a:t>
            </a:r>
            <a:endParaRPr/>
          </a:p>
        </p:txBody>
      </p:sp>
      <p:sp>
        <p:nvSpPr>
          <p:cNvPr id="32" name="Текст 6"/>
          <p:cNvSpPr>
            <a:spLocks noGrp="1"/>
          </p:cNvSpPr>
          <p:nvPr>
            <p:ph type="body" sz="quarter" idx="54" hasCustomPrompt="1"/>
          </p:nvPr>
        </p:nvSpPr>
        <p:spPr bwMode="auto"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06</a:t>
            </a:r>
            <a:endParaRPr/>
          </a:p>
        </p:txBody>
      </p:sp>
      <p:sp>
        <p:nvSpPr>
          <p:cNvPr id="33" name="Овал 32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grpSp>
        <p:nvGrpSpPr>
          <p:cNvPr id="34" name="Группа 33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35" name="Прямая соединительная линия 34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Группа 35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38" name="Полилиния: фигура 37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5" name="Полилиния: фигура 44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6" name="Полилиния: фигура 45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7" name="Полилиния: фигура 46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8" name="Полилиния: фигура 47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9" name="Полилиния: фигура 48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0" name="Полилиния: фигура 49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1" name="Полилиния: фигура 50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2" name="Полилиния: фигура 51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3" name="Полилиния: фигура 52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4" name="Полилиния: фигура 53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5" name="Полилиния: фигура 54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6" name="Полилиния: фигура 55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7" name="Полилиния: фигура 56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8" name="Полилиния: фигура 57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9" name="Полилиния: фигура 58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0" name="Полилиния: фигура 59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1" name="Полилиния: фигура 60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2" name="Полилиния: фигура 61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3" name="Полилиния: фигура 62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4" name="Полилиния: фигура 63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37" name="Полилиния: фигура 36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отографи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CAFA80CC-940E-479C-90C0-76DA923785E9}" type="datetime1">
              <a:rPr lang="ru-RU"/>
              <a:t>02.10.2023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26" name="Заголовок 1"/>
          <p:cNvSpPr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27" name="Рисунок 7"/>
          <p:cNvSpPr>
            <a:spLocks noGrp="1"/>
          </p:cNvSpPr>
          <p:nvPr>
            <p:ph type="pic" sz="quarter" idx="10"/>
          </p:nvPr>
        </p:nvSpPr>
        <p:spPr bwMode="auto">
          <a:xfrm>
            <a:off x="7440147" y="1016001"/>
            <a:ext cx="4405777" cy="3078479"/>
          </a:xfr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8" name="Рисунок 9"/>
          <p:cNvSpPr>
            <a:spLocks noGrp="1"/>
          </p:cNvSpPr>
          <p:nvPr>
            <p:ph type="pic" sz="quarter" idx="11"/>
          </p:nvPr>
        </p:nvSpPr>
        <p:spPr bwMode="auto">
          <a:xfrm>
            <a:off x="7440149" y="4389108"/>
            <a:ext cx="4405775" cy="1811668"/>
          </a:xfr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9" name="Рисунок 11"/>
          <p:cNvSpPr>
            <a:spLocks noGrp="1"/>
          </p:cNvSpPr>
          <p:nvPr>
            <p:ph type="pic" sz="quarter" idx="12"/>
          </p:nvPr>
        </p:nvSpPr>
        <p:spPr bwMode="auto">
          <a:xfrm>
            <a:off x="346075" y="3223948"/>
            <a:ext cx="6806142" cy="2976827"/>
          </a:xfr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0" name="Текст 15"/>
          <p:cNvSpPr>
            <a:spLocks noGrp="1"/>
          </p:cNvSpPr>
          <p:nvPr>
            <p:ph type="body" sz="quarter" idx="14"/>
          </p:nvPr>
        </p:nvSpPr>
        <p:spPr bwMode="auto"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31" name="Прямоугольник 30"/>
          <p:cNvSpPr/>
          <p:nvPr userDrawn="1"/>
        </p:nvSpPr>
        <p:spPr bwMode="auto">
          <a:xfrm>
            <a:off x="346075" y="1016001"/>
            <a:ext cx="6806142" cy="20298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2" name="Овал 31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grpSp>
        <p:nvGrpSpPr>
          <p:cNvPr id="33" name="Группа 32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34" name="Прямая соединительная линия 33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Группа 34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37" name="Полилиния: фигура 36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5" name="Полилиния: фигура 44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6" name="Полилиния: фигура 45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7" name="Полилиния: фигура 46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8" name="Полилиния: фигура 47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9" name="Полилиния: фигура 48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0" name="Полилиния: фигура 49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1" name="Полилиния: фигура 50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2" name="Полилиния: фигура 51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3" name="Полилиния: фигура 52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4" name="Полилиния: фигура 53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5" name="Полилиния: фигура 54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6" name="Полилиния: фигура 55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7" name="Полилиния: фигура 56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8" name="Полилиния: фигура 57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9" name="Полилиния: фигура 58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0" name="Полилиния: фигура 59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1" name="Полилиния: фигура 60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2" name="Полилиния: фигура 61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3" name="Полилиния: фигура 62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36" name="Полилиния: фигура 35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ункты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1" name="Рисунок 80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Рисунок 99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6096000" cy="6858000"/>
          </a:xfrm>
          <a:prstGeom prst="rect">
            <a:avLst/>
          </a:prstGeom>
          <a:solidFill>
            <a:schemeClr val="accent4">
              <a:alpha val="30000"/>
            </a:schemeClr>
          </a:solidFill>
        </p:spPr>
        <p:txBody>
          <a:bodyPr lIns="504000" tIns="252000" rIns="720000" bIns="108000"/>
          <a:lstStyle/>
          <a:p>
            <a:pPr>
              <a:defRPr/>
            </a:pP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82A4DA7B-A7D8-4443-AD1C-4C7CDC678488}" type="datetime1">
              <a:rPr lang="ru-RU"/>
              <a:t>02.10.2023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26" name="Заголовок 1"/>
          <p:cNvSpPr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18" name="图形"/>
          <p:cNvSpPr>
            <a:spLocks noChangeArrowheads="1"/>
          </p:cNvSpPr>
          <p:nvPr userDrawn="1"/>
        </p:nvSpPr>
        <p:spPr bwMode="auto">
          <a:xfrm flipH="1">
            <a:off x="1994303" y="2347015"/>
            <a:ext cx="2190808" cy="2163970"/>
          </a:xfrm>
          <a:prstGeom prst="ellipse">
            <a:avLst/>
          </a:prstGeom>
          <a:solidFill>
            <a:schemeClr val="bg1">
              <a:alpha val="10000"/>
            </a:schemeClr>
          </a:solidFill>
          <a:ln w="25400">
            <a:solidFill>
              <a:schemeClr val="accent1"/>
            </a:solidFill>
          </a:ln>
        </p:spPr>
        <p:txBody>
          <a:bodyPr/>
          <a:lstStyle>
            <a:lvl1pPr>
              <a:spcBef>
                <a:spcPts val="0"/>
              </a:spcBef>
              <a:buChar char="•"/>
              <a:defRPr sz="2000">
                <a:solidFill>
                  <a:schemeClr val="accent1"/>
                </a:solidFill>
                <a:latin typeface="Arial"/>
                <a:ea typeface="微软雅黑"/>
              </a:defRPr>
            </a:lvl1pPr>
            <a:lvl2pPr marL="742950" indent="-285750">
              <a:spcBef>
                <a:spcPts val="0"/>
              </a:spcBef>
              <a:buChar char="–"/>
              <a:defRPr sz="2000">
                <a:solidFill>
                  <a:schemeClr val="accent1"/>
                </a:solidFill>
                <a:latin typeface="Arial"/>
                <a:ea typeface="仿宋_GB2312"/>
              </a:defRPr>
            </a:lvl2pPr>
            <a:lvl3pPr marL="1143000" indent="-228600">
              <a:spcBef>
                <a:spcPts val="0"/>
              </a:spcBef>
              <a:buChar char="•"/>
              <a:defRPr sz="2400">
                <a:solidFill>
                  <a:schemeClr val="tx1"/>
                </a:solidFill>
                <a:latin typeface="Arial"/>
                <a:ea typeface="宋体"/>
              </a:defRPr>
            </a:lvl3pPr>
            <a:lvl4pPr marL="1600200" indent="-228600">
              <a:spcBef>
                <a:spcPts val="0"/>
              </a:spcBef>
              <a:buChar char="–"/>
              <a:defRPr sz="2000">
                <a:solidFill>
                  <a:schemeClr val="tx1"/>
                </a:solidFill>
                <a:latin typeface="Arial"/>
                <a:ea typeface="宋体"/>
              </a:defRPr>
            </a:lvl4pPr>
            <a:lvl5pPr marL="2057400" indent="-228600">
              <a:spcBef>
                <a:spcPts val="0"/>
              </a:spcBef>
              <a:buChar char="»"/>
              <a:defRPr sz="2000">
                <a:solidFill>
                  <a:schemeClr val="tx1"/>
                </a:solidFill>
                <a:latin typeface="Arial"/>
                <a:ea typeface="宋体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defTabSz="1218323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zh-CN"/>
          </a:p>
        </p:txBody>
      </p:sp>
      <p:sp>
        <p:nvSpPr>
          <p:cNvPr id="23" name="Текст 101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/>
            </a:lvl1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grpSp>
        <p:nvGrpSpPr>
          <p:cNvPr id="57" name="Группа 56"/>
          <p:cNvGrpSpPr/>
          <p:nvPr userDrawn="1"/>
        </p:nvGrpSpPr>
        <p:grpSpPr bwMode="auto">
          <a:xfrm>
            <a:off x="5561724" y="4202371"/>
            <a:ext cx="1068553" cy="165220"/>
            <a:chOff x="7188331" y="3346390"/>
            <a:chExt cx="1068553" cy="165220"/>
          </a:xfrm>
        </p:grpSpPr>
        <p:sp>
          <p:nvSpPr>
            <p:cNvPr id="58" name="图形"/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ts val="0"/>
                </a:spcBef>
                <a:buChar char="•"/>
                <a:defRPr sz="2000">
                  <a:solidFill>
                    <a:schemeClr val="accent1"/>
                  </a:solidFill>
                  <a:latin typeface="Arial"/>
                  <a:ea typeface="微软雅黑"/>
                </a:defRPr>
              </a:lvl1pPr>
              <a:lvl2pPr marL="742950" indent="-285750">
                <a:spcBef>
                  <a:spcPts val="0"/>
                </a:spcBef>
                <a:buChar char="–"/>
                <a:defRPr sz="2000">
                  <a:solidFill>
                    <a:schemeClr val="accent1"/>
                  </a:solidFill>
                  <a:latin typeface="Arial"/>
                  <a:ea typeface="仿宋_GB2312"/>
                </a:defRPr>
              </a:lvl2pPr>
              <a:lvl3pPr marL="1143000" indent="-228600">
                <a:spcBef>
                  <a:spcPts val="0"/>
                </a:spcBef>
                <a:buChar char="•"/>
                <a:defRPr sz="2400">
                  <a:solidFill>
                    <a:schemeClr val="tx1"/>
                  </a:solidFill>
                  <a:latin typeface="Arial"/>
                  <a:ea typeface="宋体"/>
                </a:defRPr>
              </a:lvl3pPr>
              <a:lvl4pPr marL="1600200" indent="-228600">
                <a:spcBef>
                  <a:spcPts val="0"/>
                </a:spcBef>
                <a:buChar char="–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4pPr>
              <a:lvl5pPr marL="2057400" indent="-228600">
                <a:spcBef>
                  <a:spcPts val="0"/>
                </a:spcBef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5pPr>
              <a:lvl6pPr marL="25146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6pPr>
              <a:lvl7pPr marL="29718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7pPr>
              <a:lvl8pPr marL="34290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8pPr>
              <a:lvl9pPr marL="38862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9pPr>
            </a:lstStyle>
            <a:p>
              <a:pPr defTabSz="1218323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zh-CN"/>
            </a:p>
          </p:txBody>
        </p:sp>
        <p:cxnSp>
          <p:nvCxnSpPr>
            <p:cNvPr id="59" name="Прямая соединительная линия 58"/>
            <p:cNvCxnSpPr>
              <a:cxnSpLocks/>
              <a:endCxn id="58" idx="6"/>
            </p:cNvCxnSpPr>
            <p:nvPr userDrawn="1"/>
          </p:nvCxnSpPr>
          <p:spPr bwMode="auto"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Группа 59"/>
          <p:cNvGrpSpPr/>
          <p:nvPr userDrawn="1"/>
        </p:nvGrpSpPr>
        <p:grpSpPr bwMode="auto">
          <a:xfrm>
            <a:off x="5561724" y="3346390"/>
            <a:ext cx="1068553" cy="165220"/>
            <a:chOff x="7188331" y="3346390"/>
            <a:chExt cx="1068553" cy="165220"/>
          </a:xfrm>
        </p:grpSpPr>
        <p:sp>
          <p:nvSpPr>
            <p:cNvPr id="61" name="图形"/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ts val="0"/>
                </a:spcBef>
                <a:buChar char="•"/>
                <a:defRPr sz="2000">
                  <a:solidFill>
                    <a:schemeClr val="accent1"/>
                  </a:solidFill>
                  <a:latin typeface="Arial"/>
                  <a:ea typeface="微软雅黑"/>
                </a:defRPr>
              </a:lvl1pPr>
              <a:lvl2pPr marL="742950" indent="-285750">
                <a:spcBef>
                  <a:spcPts val="0"/>
                </a:spcBef>
                <a:buChar char="–"/>
                <a:defRPr sz="2000">
                  <a:solidFill>
                    <a:schemeClr val="accent1"/>
                  </a:solidFill>
                  <a:latin typeface="Arial"/>
                  <a:ea typeface="仿宋_GB2312"/>
                </a:defRPr>
              </a:lvl2pPr>
              <a:lvl3pPr marL="1143000" indent="-228600">
                <a:spcBef>
                  <a:spcPts val="0"/>
                </a:spcBef>
                <a:buChar char="•"/>
                <a:defRPr sz="2400">
                  <a:solidFill>
                    <a:schemeClr val="tx1"/>
                  </a:solidFill>
                  <a:latin typeface="Arial"/>
                  <a:ea typeface="宋体"/>
                </a:defRPr>
              </a:lvl3pPr>
              <a:lvl4pPr marL="1600200" indent="-228600">
                <a:spcBef>
                  <a:spcPts val="0"/>
                </a:spcBef>
                <a:buChar char="–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4pPr>
              <a:lvl5pPr marL="2057400" indent="-228600">
                <a:spcBef>
                  <a:spcPts val="0"/>
                </a:spcBef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5pPr>
              <a:lvl6pPr marL="25146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6pPr>
              <a:lvl7pPr marL="29718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7pPr>
              <a:lvl8pPr marL="34290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8pPr>
              <a:lvl9pPr marL="38862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9pPr>
            </a:lstStyle>
            <a:p>
              <a:pPr defTabSz="1218323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zh-CN"/>
            </a:p>
          </p:txBody>
        </p:sp>
        <p:cxnSp>
          <p:nvCxnSpPr>
            <p:cNvPr id="62" name="Прямая соединительная линия 61"/>
            <p:cNvCxnSpPr>
              <a:cxnSpLocks/>
              <a:endCxn id="61" idx="6"/>
            </p:cNvCxnSpPr>
            <p:nvPr userDrawn="1"/>
          </p:nvCxnSpPr>
          <p:spPr bwMode="auto"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Группа 62"/>
          <p:cNvGrpSpPr/>
          <p:nvPr userDrawn="1"/>
        </p:nvGrpSpPr>
        <p:grpSpPr bwMode="auto">
          <a:xfrm>
            <a:off x="5561724" y="2490408"/>
            <a:ext cx="1068553" cy="165220"/>
            <a:chOff x="7188331" y="3346390"/>
            <a:chExt cx="1068553" cy="165220"/>
          </a:xfrm>
        </p:grpSpPr>
        <p:sp>
          <p:nvSpPr>
            <p:cNvPr id="64" name="图形"/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ts val="0"/>
                </a:spcBef>
                <a:buChar char="•"/>
                <a:defRPr sz="2000">
                  <a:solidFill>
                    <a:schemeClr val="accent1"/>
                  </a:solidFill>
                  <a:latin typeface="Arial"/>
                  <a:ea typeface="微软雅黑"/>
                </a:defRPr>
              </a:lvl1pPr>
              <a:lvl2pPr marL="742950" indent="-285750">
                <a:spcBef>
                  <a:spcPts val="0"/>
                </a:spcBef>
                <a:buChar char="–"/>
                <a:defRPr sz="2000">
                  <a:solidFill>
                    <a:schemeClr val="accent1"/>
                  </a:solidFill>
                  <a:latin typeface="Arial"/>
                  <a:ea typeface="仿宋_GB2312"/>
                </a:defRPr>
              </a:lvl2pPr>
              <a:lvl3pPr marL="1143000" indent="-228600">
                <a:spcBef>
                  <a:spcPts val="0"/>
                </a:spcBef>
                <a:buChar char="•"/>
                <a:defRPr sz="2400">
                  <a:solidFill>
                    <a:schemeClr val="tx1"/>
                  </a:solidFill>
                  <a:latin typeface="Arial"/>
                  <a:ea typeface="宋体"/>
                </a:defRPr>
              </a:lvl3pPr>
              <a:lvl4pPr marL="1600200" indent="-228600">
                <a:spcBef>
                  <a:spcPts val="0"/>
                </a:spcBef>
                <a:buChar char="–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4pPr>
              <a:lvl5pPr marL="2057400" indent="-228600">
                <a:spcBef>
                  <a:spcPts val="0"/>
                </a:spcBef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5pPr>
              <a:lvl6pPr marL="25146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6pPr>
              <a:lvl7pPr marL="29718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7pPr>
              <a:lvl8pPr marL="34290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8pPr>
              <a:lvl9pPr marL="38862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9pPr>
            </a:lstStyle>
            <a:p>
              <a:pPr defTabSz="1218323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zh-CN"/>
            </a:p>
          </p:txBody>
        </p:sp>
        <p:cxnSp>
          <p:nvCxnSpPr>
            <p:cNvPr id="65" name="Прямая соединительная линия 64"/>
            <p:cNvCxnSpPr>
              <a:cxnSpLocks/>
              <a:endCxn id="64" idx="6"/>
            </p:cNvCxnSpPr>
            <p:nvPr userDrawn="1"/>
          </p:nvCxnSpPr>
          <p:spPr bwMode="auto"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Группа 65"/>
          <p:cNvGrpSpPr/>
          <p:nvPr userDrawn="1"/>
        </p:nvGrpSpPr>
        <p:grpSpPr bwMode="auto">
          <a:xfrm>
            <a:off x="5561724" y="1634428"/>
            <a:ext cx="1068553" cy="165220"/>
            <a:chOff x="7188331" y="3346390"/>
            <a:chExt cx="1068553" cy="165220"/>
          </a:xfrm>
        </p:grpSpPr>
        <p:sp>
          <p:nvSpPr>
            <p:cNvPr id="67" name="图形"/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ts val="0"/>
                </a:spcBef>
                <a:buChar char="•"/>
                <a:defRPr sz="2000">
                  <a:solidFill>
                    <a:schemeClr val="accent1"/>
                  </a:solidFill>
                  <a:latin typeface="Arial"/>
                  <a:ea typeface="微软雅黑"/>
                </a:defRPr>
              </a:lvl1pPr>
              <a:lvl2pPr marL="742950" indent="-285750">
                <a:spcBef>
                  <a:spcPts val="0"/>
                </a:spcBef>
                <a:buChar char="–"/>
                <a:defRPr sz="2000">
                  <a:solidFill>
                    <a:schemeClr val="accent1"/>
                  </a:solidFill>
                  <a:latin typeface="Arial"/>
                  <a:ea typeface="仿宋_GB2312"/>
                </a:defRPr>
              </a:lvl2pPr>
              <a:lvl3pPr marL="1143000" indent="-228600">
                <a:spcBef>
                  <a:spcPts val="0"/>
                </a:spcBef>
                <a:buChar char="•"/>
                <a:defRPr sz="2400">
                  <a:solidFill>
                    <a:schemeClr val="tx1"/>
                  </a:solidFill>
                  <a:latin typeface="Arial"/>
                  <a:ea typeface="宋体"/>
                </a:defRPr>
              </a:lvl3pPr>
              <a:lvl4pPr marL="1600200" indent="-228600">
                <a:spcBef>
                  <a:spcPts val="0"/>
                </a:spcBef>
                <a:buChar char="–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4pPr>
              <a:lvl5pPr marL="2057400" indent="-228600">
                <a:spcBef>
                  <a:spcPts val="0"/>
                </a:spcBef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5pPr>
              <a:lvl6pPr marL="25146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6pPr>
              <a:lvl7pPr marL="29718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7pPr>
              <a:lvl8pPr marL="34290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8pPr>
              <a:lvl9pPr marL="38862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9pPr>
            </a:lstStyle>
            <a:p>
              <a:pPr defTabSz="1218323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zh-CN"/>
            </a:p>
          </p:txBody>
        </p:sp>
        <p:cxnSp>
          <p:nvCxnSpPr>
            <p:cNvPr id="68" name="Прямая соединительная линия 67"/>
            <p:cNvCxnSpPr>
              <a:cxnSpLocks/>
              <a:endCxn id="67" idx="6"/>
            </p:cNvCxnSpPr>
            <p:nvPr userDrawn="1"/>
          </p:nvCxnSpPr>
          <p:spPr bwMode="auto"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Группа 69"/>
          <p:cNvGrpSpPr/>
          <p:nvPr userDrawn="1"/>
        </p:nvGrpSpPr>
        <p:grpSpPr bwMode="auto">
          <a:xfrm>
            <a:off x="5561724" y="5058353"/>
            <a:ext cx="1068553" cy="165220"/>
            <a:chOff x="7188331" y="3346390"/>
            <a:chExt cx="1068553" cy="165220"/>
          </a:xfrm>
        </p:grpSpPr>
        <p:sp>
          <p:nvSpPr>
            <p:cNvPr id="71" name="图形"/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ts val="0"/>
                </a:spcBef>
                <a:buChar char="•"/>
                <a:defRPr sz="2000">
                  <a:solidFill>
                    <a:schemeClr val="accent1"/>
                  </a:solidFill>
                  <a:latin typeface="Arial"/>
                  <a:ea typeface="微软雅黑"/>
                </a:defRPr>
              </a:lvl1pPr>
              <a:lvl2pPr marL="742950" indent="-285750">
                <a:spcBef>
                  <a:spcPts val="0"/>
                </a:spcBef>
                <a:buChar char="–"/>
                <a:defRPr sz="2000">
                  <a:solidFill>
                    <a:schemeClr val="accent1"/>
                  </a:solidFill>
                  <a:latin typeface="Arial"/>
                  <a:ea typeface="仿宋_GB2312"/>
                </a:defRPr>
              </a:lvl2pPr>
              <a:lvl3pPr marL="1143000" indent="-228600">
                <a:spcBef>
                  <a:spcPts val="0"/>
                </a:spcBef>
                <a:buChar char="•"/>
                <a:defRPr sz="2400">
                  <a:solidFill>
                    <a:schemeClr val="tx1"/>
                  </a:solidFill>
                  <a:latin typeface="Arial"/>
                  <a:ea typeface="宋体"/>
                </a:defRPr>
              </a:lvl3pPr>
              <a:lvl4pPr marL="1600200" indent="-228600">
                <a:spcBef>
                  <a:spcPts val="0"/>
                </a:spcBef>
                <a:buChar char="–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4pPr>
              <a:lvl5pPr marL="2057400" indent="-228600">
                <a:spcBef>
                  <a:spcPts val="0"/>
                </a:spcBef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5pPr>
              <a:lvl6pPr marL="25146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6pPr>
              <a:lvl7pPr marL="29718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7pPr>
              <a:lvl8pPr marL="34290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8pPr>
              <a:lvl9pPr marL="3886200" indent="-228600">
                <a:spcBef>
                  <a:spcPts val="0"/>
                </a:spcBef>
                <a:spcAft>
                  <a:spcPts val="0"/>
                </a:spcAft>
                <a:buChar char="»"/>
                <a:defRPr sz="2000">
                  <a:solidFill>
                    <a:schemeClr val="tx1"/>
                  </a:solidFill>
                  <a:latin typeface="Arial"/>
                  <a:ea typeface="宋体"/>
                </a:defRPr>
              </a:lvl9pPr>
            </a:lstStyle>
            <a:p>
              <a:pPr defTabSz="1218323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zh-CN"/>
            </a:p>
          </p:txBody>
        </p:sp>
        <p:cxnSp>
          <p:nvCxnSpPr>
            <p:cNvPr id="72" name="Прямая соединительная линия 71"/>
            <p:cNvCxnSpPr>
              <a:cxnSpLocks/>
              <a:endCxn id="71" idx="6"/>
            </p:cNvCxnSpPr>
            <p:nvPr userDrawn="1"/>
          </p:nvCxnSpPr>
          <p:spPr bwMode="auto"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Текст 74"/>
          <p:cNvSpPr>
            <a:spLocks noGrp="1"/>
          </p:cNvSpPr>
          <p:nvPr>
            <p:ph type="body" sz="quarter" idx="15"/>
          </p:nvPr>
        </p:nvSpPr>
        <p:spPr bwMode="auto">
          <a:xfrm>
            <a:off x="6662923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6" name="Текст 74"/>
          <p:cNvSpPr>
            <a:spLocks noGrp="1"/>
          </p:cNvSpPr>
          <p:nvPr>
            <p:ph type="body" sz="quarter" idx="16"/>
          </p:nvPr>
        </p:nvSpPr>
        <p:spPr bwMode="auto">
          <a:xfrm>
            <a:off x="6662923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7" name="Текст 74"/>
          <p:cNvSpPr>
            <a:spLocks noGrp="1"/>
          </p:cNvSpPr>
          <p:nvPr>
            <p:ph type="body" sz="quarter" idx="17"/>
          </p:nvPr>
        </p:nvSpPr>
        <p:spPr bwMode="auto">
          <a:xfrm>
            <a:off x="6662923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8" name="Текст 74"/>
          <p:cNvSpPr>
            <a:spLocks noGrp="1"/>
          </p:cNvSpPr>
          <p:nvPr>
            <p:ph type="body" sz="quarter" idx="18"/>
          </p:nvPr>
        </p:nvSpPr>
        <p:spPr bwMode="auto">
          <a:xfrm>
            <a:off x="6662923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9" name="Текст 74"/>
          <p:cNvSpPr>
            <a:spLocks noGrp="1"/>
          </p:cNvSpPr>
          <p:nvPr>
            <p:ph type="body" sz="quarter" idx="19"/>
          </p:nvPr>
        </p:nvSpPr>
        <p:spPr bwMode="auto">
          <a:xfrm>
            <a:off x="6662923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82" name="Овал 81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grpSp>
        <p:nvGrpSpPr>
          <p:cNvPr id="83" name="Группа 82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84" name="Прямая соединительная линия 83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Группа 84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87" name="Полилиния: фигура 86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88" name="Полилиния: фигура 87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89" name="Полилиния: фигура 88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90" name="Полилиния: фигура 89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91" name="Полилиния: фигура 90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92" name="Полилиния: фигура 91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93" name="Полилиния: фигура 92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94" name="Полилиния: фигура 93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95" name="Полилиния: фигура 94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96" name="Полилиния: фигура 95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97" name="Полилиния: фигура 96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98" name="Полилиния: фигура 97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99" name="Полилиния: фигура 98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00" name="Полилиния: фигура 99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01" name="Полилиния: фигура 100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02" name="Полилиния: фигура 101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03" name="Полилиния: фигура 102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04" name="Полилиния: фигура 103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05" name="Полилиния: фигура 104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06" name="Полилиния: фигура 105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07" name="Полилиния: фигура 106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08" name="Полилиния: фигура 107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09" name="Полилиния: фигура 108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10" name="Полилиния: фигура 109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11" name="Полилиния: фигура 110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12" name="Полилиния: фигура 111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13" name="Полилиния: фигура 112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86" name="Полилиния: фигура 85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татистик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44E505DF-C567-47F2-9374-60838F800101}" type="datetime1">
              <a:rPr lang="ru-RU"/>
              <a:t>02.10.2023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26" name="Заголовок 1"/>
          <p:cNvSpPr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11" name="Текст 35"/>
          <p:cNvSpPr>
            <a:spLocks noGrp="1"/>
          </p:cNvSpPr>
          <p:nvPr>
            <p:ph type="body" sz="quarter" idx="21"/>
          </p:nvPr>
        </p:nvSpPr>
        <p:spPr bwMode="auto">
          <a:xfrm>
            <a:off x="6683077" y="1026867"/>
            <a:ext cx="4790314" cy="1615356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2" name="Текст 35"/>
          <p:cNvSpPr>
            <a:spLocks noGrp="1"/>
          </p:cNvSpPr>
          <p:nvPr>
            <p:ph type="body" sz="quarter" idx="18"/>
          </p:nvPr>
        </p:nvSpPr>
        <p:spPr bwMode="auto">
          <a:xfrm>
            <a:off x="6683077" y="1626932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4" name="Текст 35"/>
          <p:cNvSpPr>
            <a:spLocks noGrp="1"/>
          </p:cNvSpPr>
          <p:nvPr>
            <p:ph type="body" sz="quarter" idx="22"/>
          </p:nvPr>
        </p:nvSpPr>
        <p:spPr bwMode="auto">
          <a:xfrm>
            <a:off x="6683077" y="2807582"/>
            <a:ext cx="4790314" cy="1615356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5" name="Текст 35"/>
          <p:cNvSpPr>
            <a:spLocks noGrp="1"/>
          </p:cNvSpPr>
          <p:nvPr>
            <p:ph type="body" sz="quarter" idx="23"/>
          </p:nvPr>
        </p:nvSpPr>
        <p:spPr bwMode="auto">
          <a:xfrm>
            <a:off x="6683077" y="3407647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6" name="Текст 35"/>
          <p:cNvSpPr>
            <a:spLocks noGrp="1"/>
          </p:cNvSpPr>
          <p:nvPr>
            <p:ph type="body" sz="quarter" idx="24"/>
          </p:nvPr>
        </p:nvSpPr>
        <p:spPr bwMode="auto">
          <a:xfrm>
            <a:off x="6683077" y="4584029"/>
            <a:ext cx="4790314" cy="1615356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7" name="Текст 35"/>
          <p:cNvSpPr>
            <a:spLocks noGrp="1"/>
          </p:cNvSpPr>
          <p:nvPr>
            <p:ph type="body" sz="quarter" idx="25"/>
          </p:nvPr>
        </p:nvSpPr>
        <p:spPr bwMode="auto">
          <a:xfrm>
            <a:off x="6683077" y="5184094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20" name="Овал 19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grpSp>
        <p:nvGrpSpPr>
          <p:cNvPr id="21" name="Группа 20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2" name="Прямая соединительная линия 21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Группа 22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5" name="Полилиния: фигура 24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2" name="Полилиния: фигура 31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3" name="Полилиния: фигура 32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4" name="Полилиния: фигура 33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5" name="Полилиния: фигура 34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6" name="Полилиния: фигура 35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7" name="Полилиния: фигура 36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5" name="Полилиния: фигура 44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6" name="Полилиния: фигура 45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7" name="Полилиния: фигура 46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8" name="Полилиния: фигура 47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9" name="Полилиния: фигура 48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0" name="Полилиния: фигура 49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1" name="Полилиния: фигура 50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2" name="Полилиния: фигура 51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3" name="Полилиния: фигура 52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4" name="Полилиния: фигура 53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5" name="Полилиния: фигура 54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6" name="Полилиния: фигура 55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7" name="Полилиния: фигура 56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24" name="Полилиния: фигура 23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Статистик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" name="Рисунок 19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2938A0C3-5C2F-47B8-B008-79A49A1195BA}" type="datetime1">
              <a:rPr lang="ru-RU"/>
              <a:t>02.10.2023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26" name="Заголовок 1"/>
          <p:cNvSpPr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11" name="Текст 35"/>
          <p:cNvSpPr>
            <a:spLocks noGrp="1"/>
          </p:cNvSpPr>
          <p:nvPr>
            <p:ph type="body" sz="quarter" idx="21"/>
          </p:nvPr>
        </p:nvSpPr>
        <p:spPr bwMode="auto">
          <a:xfrm>
            <a:off x="6683077" y="1016000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2" name="Текст 35"/>
          <p:cNvSpPr>
            <a:spLocks noGrp="1"/>
          </p:cNvSpPr>
          <p:nvPr>
            <p:ph type="body" sz="quarter" idx="18"/>
          </p:nvPr>
        </p:nvSpPr>
        <p:spPr bwMode="auto"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4" name="Текст 35"/>
          <p:cNvSpPr>
            <a:spLocks noGrp="1"/>
          </p:cNvSpPr>
          <p:nvPr>
            <p:ph type="body" sz="quarter" idx="22"/>
          </p:nvPr>
        </p:nvSpPr>
        <p:spPr bwMode="auto">
          <a:xfrm>
            <a:off x="6683077" y="2284561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5" name="Текст 35"/>
          <p:cNvSpPr>
            <a:spLocks noGrp="1"/>
          </p:cNvSpPr>
          <p:nvPr>
            <p:ph type="body" sz="quarter" idx="23"/>
          </p:nvPr>
        </p:nvSpPr>
        <p:spPr bwMode="auto"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6" name="Текст 35"/>
          <p:cNvSpPr>
            <a:spLocks noGrp="1"/>
          </p:cNvSpPr>
          <p:nvPr>
            <p:ph type="body" sz="quarter" idx="24"/>
          </p:nvPr>
        </p:nvSpPr>
        <p:spPr bwMode="auto">
          <a:xfrm>
            <a:off x="6683077" y="3553122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7" name="Текст 35"/>
          <p:cNvSpPr>
            <a:spLocks noGrp="1"/>
          </p:cNvSpPr>
          <p:nvPr>
            <p:ph type="body" sz="quarter" idx="25"/>
          </p:nvPr>
        </p:nvSpPr>
        <p:spPr bwMode="auto">
          <a:xfrm>
            <a:off x="6683077" y="393265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8" name="Текст 35"/>
          <p:cNvSpPr>
            <a:spLocks noGrp="1"/>
          </p:cNvSpPr>
          <p:nvPr>
            <p:ph type="body" sz="quarter" idx="26"/>
          </p:nvPr>
        </p:nvSpPr>
        <p:spPr bwMode="auto">
          <a:xfrm>
            <a:off x="6683077" y="4821684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9" name="Текст 35"/>
          <p:cNvSpPr>
            <a:spLocks noGrp="1"/>
          </p:cNvSpPr>
          <p:nvPr>
            <p:ph type="body" sz="quarter" idx="27"/>
          </p:nvPr>
        </p:nvSpPr>
        <p:spPr bwMode="auto"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22" name="Овал 21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grpSp>
        <p:nvGrpSpPr>
          <p:cNvPr id="23" name="Группа 22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4" name="Прямая соединительная линия 23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Группа 24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8" name="Полилиния: фигура 27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9" name="Полилиния: фигура 28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0" name="Полилиния: фигура 29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1" name="Полилиния: фигура 30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2" name="Полилиния: фигура 31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3" name="Полилиния: фигура 32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4" name="Полилиния: фигура 33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5" name="Полилиния: фигура 34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6" name="Полилиния: фигура 35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7" name="Полилиния: фигура 36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5" name="Полилиния: фигура 44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6" name="Полилиния: фигура 45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7" name="Полилиния: фигура 46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8" name="Полилиния: фигура 47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9" name="Полилиния: фигура 48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0" name="Полилиния: фигура 49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1" name="Полилиния: фигура 50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2" name="Полилиния: фигура 51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3" name="Полилиния: фигура 52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4" name="Полилиния: фигура 53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27" name="Полилиния: фигура 26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Статистик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BF4F29EB-DFD0-428E-8E89-ED117A3553E3}" type="datetime1">
              <a:rPr lang="ru-RU"/>
              <a:t>02.10.2023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26" name="Заголовок 1"/>
          <p:cNvSpPr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11" name="Текст 35"/>
          <p:cNvSpPr>
            <a:spLocks noGrp="1"/>
          </p:cNvSpPr>
          <p:nvPr>
            <p:ph type="body" sz="quarter" idx="21"/>
          </p:nvPr>
        </p:nvSpPr>
        <p:spPr bwMode="auto">
          <a:xfrm>
            <a:off x="6683077" y="1016000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2" name="Текст 35"/>
          <p:cNvSpPr>
            <a:spLocks noGrp="1"/>
          </p:cNvSpPr>
          <p:nvPr>
            <p:ph type="body" sz="quarter" idx="18"/>
          </p:nvPr>
        </p:nvSpPr>
        <p:spPr bwMode="auto"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4" name="Текст 35"/>
          <p:cNvSpPr>
            <a:spLocks noGrp="1"/>
          </p:cNvSpPr>
          <p:nvPr>
            <p:ph type="body" sz="quarter" idx="22"/>
          </p:nvPr>
        </p:nvSpPr>
        <p:spPr bwMode="auto">
          <a:xfrm>
            <a:off x="6683077" y="2284561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5" name="Текст 35"/>
          <p:cNvSpPr>
            <a:spLocks noGrp="1"/>
          </p:cNvSpPr>
          <p:nvPr>
            <p:ph type="body" sz="quarter" idx="23"/>
          </p:nvPr>
        </p:nvSpPr>
        <p:spPr bwMode="auto"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6" name="Текст 35"/>
          <p:cNvSpPr>
            <a:spLocks noGrp="1"/>
          </p:cNvSpPr>
          <p:nvPr>
            <p:ph type="body" sz="quarter" idx="24"/>
          </p:nvPr>
        </p:nvSpPr>
        <p:spPr bwMode="auto">
          <a:xfrm>
            <a:off x="6683077" y="3553122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7" name="Текст 35"/>
          <p:cNvSpPr>
            <a:spLocks noGrp="1"/>
          </p:cNvSpPr>
          <p:nvPr>
            <p:ph type="body" sz="quarter" idx="25"/>
          </p:nvPr>
        </p:nvSpPr>
        <p:spPr bwMode="auto">
          <a:xfrm>
            <a:off x="6683077" y="393265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8" name="Текст 35"/>
          <p:cNvSpPr>
            <a:spLocks noGrp="1"/>
          </p:cNvSpPr>
          <p:nvPr>
            <p:ph type="body" sz="quarter" idx="26"/>
          </p:nvPr>
        </p:nvSpPr>
        <p:spPr bwMode="auto">
          <a:xfrm>
            <a:off x="6683077" y="4821684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9" name="Текст 35"/>
          <p:cNvSpPr>
            <a:spLocks noGrp="1"/>
          </p:cNvSpPr>
          <p:nvPr>
            <p:ph type="body" sz="quarter" idx="27"/>
          </p:nvPr>
        </p:nvSpPr>
        <p:spPr bwMode="auto"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21" name="Овал 20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grpSp>
        <p:nvGrpSpPr>
          <p:cNvPr id="22" name="Группа 21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3" name="Прямая соединительная линия 22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Группа 23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7" name="Полилиния: фигура 26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8" name="Полилиния: фигура 27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9" name="Полилиния: фигура 28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0" name="Полилиния: фигура 29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1" name="Полилиния: фигура 30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2" name="Полилиния: фигура 31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3" name="Полилиния: фигура 32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4" name="Полилиния: фигура 33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5" name="Полилиния: фигура 34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6" name="Полилиния: фигура 35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7" name="Полилиния: фигура 36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5" name="Полилиния: фигура 44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6" name="Полилиния: фигура 45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7" name="Полилиния: фигура 46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8" name="Полилиния: фигура 47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9" name="Полилиния: фигура 48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0" name="Полилиния: фигура 49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1" name="Полилиния: фигура 50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2" name="Полилиния: фигура 51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3" name="Полилиния: фигура 52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25" name="Полилиния: фигура 24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тади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2" name="Рисунок 101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D52F0272-0FEA-44CE-966E-3D169B2F53D4}" type="datetime1">
              <a:rPr lang="ru-RU"/>
              <a:t>02.10.2023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8" name="Текст 35"/>
          <p:cNvSpPr>
            <a:spLocks noGrp="1"/>
          </p:cNvSpPr>
          <p:nvPr>
            <p:ph type="body" sz="quarter" idx="26"/>
          </p:nvPr>
        </p:nvSpPr>
        <p:spPr bwMode="auto"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9" name="Текст 35"/>
          <p:cNvSpPr>
            <a:spLocks noGrp="1"/>
          </p:cNvSpPr>
          <p:nvPr>
            <p:ph type="body" sz="quarter" idx="27"/>
          </p:nvPr>
        </p:nvSpPr>
        <p:spPr bwMode="auto">
          <a:xfrm>
            <a:off x="346075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2" name="Текст 35"/>
          <p:cNvSpPr>
            <a:spLocks noGrp="1"/>
          </p:cNvSpPr>
          <p:nvPr>
            <p:ph type="body" sz="quarter" idx="28"/>
          </p:nvPr>
        </p:nvSpPr>
        <p:spPr bwMode="auto"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3" name="Текст 35"/>
          <p:cNvSpPr>
            <a:spLocks noGrp="1"/>
          </p:cNvSpPr>
          <p:nvPr>
            <p:ph type="body" sz="quarter" idx="29"/>
          </p:nvPr>
        </p:nvSpPr>
        <p:spPr bwMode="auto">
          <a:xfrm>
            <a:off x="4832960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4" name="Текст 35"/>
          <p:cNvSpPr>
            <a:spLocks noGrp="1"/>
          </p:cNvSpPr>
          <p:nvPr>
            <p:ph type="body" sz="quarter" idx="30"/>
          </p:nvPr>
        </p:nvSpPr>
        <p:spPr bwMode="auto"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5" name="Текст 35"/>
          <p:cNvSpPr>
            <a:spLocks noGrp="1"/>
          </p:cNvSpPr>
          <p:nvPr>
            <p:ph type="body" sz="quarter" idx="31"/>
          </p:nvPr>
        </p:nvSpPr>
        <p:spPr bwMode="auto">
          <a:xfrm>
            <a:off x="9330862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6" name="Текст 35"/>
          <p:cNvSpPr>
            <a:spLocks noGrp="1"/>
          </p:cNvSpPr>
          <p:nvPr>
            <p:ph type="body" sz="quarter" idx="32"/>
          </p:nvPr>
        </p:nvSpPr>
        <p:spPr bwMode="auto"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7" name="Текст 35"/>
          <p:cNvSpPr>
            <a:spLocks noGrp="1"/>
          </p:cNvSpPr>
          <p:nvPr>
            <p:ph type="body" sz="quarter" idx="33"/>
          </p:nvPr>
        </p:nvSpPr>
        <p:spPr bwMode="auto">
          <a:xfrm>
            <a:off x="2593517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8" name="Текст 35"/>
          <p:cNvSpPr>
            <a:spLocks noGrp="1"/>
          </p:cNvSpPr>
          <p:nvPr>
            <p:ph type="body" sz="quarter" idx="34"/>
          </p:nvPr>
        </p:nvSpPr>
        <p:spPr bwMode="auto"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9" name="Текст 35"/>
          <p:cNvSpPr>
            <a:spLocks noGrp="1"/>
          </p:cNvSpPr>
          <p:nvPr>
            <p:ph type="body" sz="quarter" idx="35"/>
          </p:nvPr>
        </p:nvSpPr>
        <p:spPr bwMode="auto">
          <a:xfrm>
            <a:off x="7080402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00" name="Заголовок 1"/>
          <p:cNvSpPr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роблема и реш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062B0DBE-B5A9-470E-85A9-7CC062D5339A}" type="datetime1">
              <a:rPr lang="ru-RU"/>
              <a:t>02.10.2023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100" name="Заголовок 1"/>
          <p:cNvSpPr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130" name="Текст 3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ru-RU"/>
              <a:t>Описание проблемы </a:t>
            </a:r>
            <a:endParaRPr/>
          </a:p>
        </p:txBody>
      </p:sp>
      <p:sp>
        <p:nvSpPr>
          <p:cNvPr id="152" name="Текст 3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ru-RU"/>
              <a:t>Примеры уже имеющихся способов решения данной проблемы</a:t>
            </a:r>
            <a:endParaRPr/>
          </a:p>
        </p:txBody>
      </p:sp>
      <p:sp>
        <p:nvSpPr>
          <p:cNvPr id="153" name="Текст 3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ru-RU"/>
              <a:t>Ваше предложение решения данной проблемы</a:t>
            </a:r>
            <a:endParaRPr/>
          </a:p>
        </p:txBody>
      </p:sp>
      <p:grpSp>
        <p:nvGrpSpPr>
          <p:cNvPr id="154" name="Группа 153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55" name="Прямая соединительная линия 154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6" name="Группа 155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58" name="Полилиния: фигура 157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9" name="Полилиния: фигура 158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0" name="Полилиния: фигура 159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1" name="Полилиния: фигура 160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2" name="Полилиния: фигура 161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3" name="Полилиния: фигура 162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4" name="Полилиния: фигура 163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5" name="Полилиния: фигура 164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6" name="Полилиния: фигура 165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7" name="Полилиния: фигура 166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8" name="Полилиния: фигура 167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9" name="Полилиния: фигура 168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70" name="Полилиния: фигура 169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71" name="Полилиния: фигура 170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72" name="Полилиния: фигура 171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73" name="Полилиния: фигура 172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74" name="Полилиния: фигура 173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75" name="Полилиния: фигура 174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76" name="Полилиния: фигура 175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77" name="Полилиния: фигура 176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78" name="Полилиния: фигура 177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79" name="Полилиния: фигура 178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80" name="Полилиния: фигура 179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81" name="Полилиния: фигура 180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82" name="Полилиния: фигура 181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83" name="Полилиния: фигура 182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84" name="Полилиния: фигура 183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157" name="Полилиния: фигура 156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185" name="Овал 184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9" name="Текст 3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Проблема</a:t>
            </a:r>
            <a:endParaRPr/>
          </a:p>
        </p:txBody>
      </p:sp>
      <p:sp>
        <p:nvSpPr>
          <p:cNvPr id="190" name="Текст 3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Альтернативные решения</a:t>
            </a:r>
            <a:endParaRPr/>
          </a:p>
        </p:txBody>
      </p:sp>
      <p:sp>
        <p:nvSpPr>
          <p:cNvPr id="191" name="Текст 3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Решение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Демо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3" name="Прямоугольник 102"/>
          <p:cNvSpPr/>
          <p:nvPr userDrawn="1"/>
        </p:nvSpPr>
        <p:spPr bwMode="auto">
          <a:xfrm>
            <a:off x="0" y="0"/>
            <a:ext cx="12192000" cy="2430606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9" name="Picture Placeholder 1"/>
          <p:cNvSpPr>
            <a:spLocks noGrp="1"/>
          </p:cNvSpPr>
          <p:nvPr>
            <p:ph type="pic" sz="quarter" idx="14"/>
          </p:nvPr>
        </p:nvSpPr>
        <p:spPr bwMode="auto">
          <a:xfrm>
            <a:off x="4162940" y="1264478"/>
            <a:ext cx="3866121" cy="2436377"/>
          </a:xfrm>
        </p:spPr>
      </p:sp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4D396B86-640F-4AD1-BBB2-E085B6CD8771}" type="datetime1">
              <a:rPr lang="ru-RU"/>
              <a:t>02.10.2023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100" name="Заголовок 1"/>
          <p:cNvSpPr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5"/>
          </p:nvPr>
        </p:nvSpPr>
        <p:spPr bwMode="auto">
          <a:xfrm>
            <a:off x="346075" y="4656083"/>
            <a:ext cx="3626835" cy="1544692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90" name="Текст 7"/>
          <p:cNvSpPr>
            <a:spLocks noGrp="1"/>
          </p:cNvSpPr>
          <p:nvPr>
            <p:ph type="body" sz="quarter" idx="16"/>
          </p:nvPr>
        </p:nvSpPr>
        <p:spPr bwMode="auto">
          <a:xfrm>
            <a:off x="4240502" y="4656083"/>
            <a:ext cx="3626835" cy="1544692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91" name="Текст 7"/>
          <p:cNvSpPr>
            <a:spLocks noGrp="1"/>
          </p:cNvSpPr>
          <p:nvPr>
            <p:ph type="body" sz="quarter" idx="17"/>
          </p:nvPr>
        </p:nvSpPr>
        <p:spPr bwMode="auto">
          <a:xfrm>
            <a:off x="8230203" y="4656083"/>
            <a:ext cx="3626835" cy="1544692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grpSp>
        <p:nvGrpSpPr>
          <p:cNvPr id="104" name="Группа 103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1" name="Полилиния: фигура 130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2" name="Полилиния: фигура 131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3" name="Полилиния: фигура 132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4" name="Полилиния: фигура 133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5" name="Полилиния: фигура 134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6" name="Полилиния: фигура 135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7" name="Полилиния: фигура 136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8" name="Полилиния: фигура 137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9" name="Полилиния: фигура 138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0" name="Полилиния: фигура 139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1" name="Полилиния: фигура 140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2" name="Полилиния: фигура 141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3" name="Полилиния: фигура 142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4" name="Полилиния: фигура 143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5" name="Полилиния: фигура 144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4" name="Полилиния: фигура 153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5" name="Полилиния: фигура 154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6" name="Полилиния: фигура 155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7" name="Полилиния: фигура 156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8" name="Полилиния: фигура 157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9" name="Полилиния: фигура 158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0" name="Полилиния: фигура 159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1" name="Полилиния: фигура 160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2" name="Полилиния: фигура 161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3" name="Полилиния: фигура 162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4" name="Полилиния: фигура 163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122" name="Полилиния: фигура 121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165" name="Овал 164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Демо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3" name="Прямоугольник 102"/>
          <p:cNvSpPr/>
          <p:nvPr userDrawn="1"/>
        </p:nvSpPr>
        <p:spPr bwMode="auto">
          <a:xfrm flipV="1">
            <a:off x="0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93AF0E63-1EB1-47F5-B09E-CA3E5DE528F3}" type="datetime1">
              <a:rPr lang="ru-RU"/>
              <a:t>02.10.2023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100" name="Заголовок 1"/>
          <p:cNvSpPr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5"/>
          </p:nvPr>
        </p:nvSpPr>
        <p:spPr bwMode="auto">
          <a:xfrm>
            <a:off x="1210643" y="4324451"/>
            <a:ext cx="4121687" cy="1612262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90" name="Текст 7"/>
          <p:cNvSpPr>
            <a:spLocks noGrp="1"/>
          </p:cNvSpPr>
          <p:nvPr>
            <p:ph type="body" sz="quarter" idx="16"/>
          </p:nvPr>
        </p:nvSpPr>
        <p:spPr bwMode="auto">
          <a:xfrm>
            <a:off x="6857950" y="4324451"/>
            <a:ext cx="4121687" cy="1612262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grpSp>
        <p:nvGrpSpPr>
          <p:cNvPr id="104" name="Группа 103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1" name="Полилиния: фигура 130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2" name="Полилиния: фигура 131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3" name="Полилиния: фигура 132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4" name="Полилиния: фигура 133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5" name="Полилиния: фигура 134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6" name="Полилиния: фигура 135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7" name="Полилиния: фигура 136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8" name="Полилиния: фигура 137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9" name="Полилиния: фигура 138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0" name="Полилиния: фигура 139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1" name="Полилиния: фигура 140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2" name="Полилиния: фигура 141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3" name="Полилиния: фигура 142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4" name="Полилиния: фигура 143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5" name="Полилиния: фигура 144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4" name="Полилиния: фигура 153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5" name="Полилиния: фигура 154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6" name="Полилиния: фигура 155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7" name="Полилиния: фигура 156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8" name="Полилиния: фигура 157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9" name="Полилиния: фигура 158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0" name="Полилиния: фигура 159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1" name="Полилиния: фигура 160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2" name="Полилиния: фигура 161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3" name="Полилиния: фигура 162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4" name="Полилиния: фигура 163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122" name="Полилиния: фигура 121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79" name="Picture Placeholder 1"/>
          <p:cNvSpPr>
            <a:spLocks noGrp="1"/>
          </p:cNvSpPr>
          <p:nvPr>
            <p:ph type="pic" sz="quarter" idx="14"/>
          </p:nvPr>
        </p:nvSpPr>
        <p:spPr bwMode="auto">
          <a:xfrm>
            <a:off x="1210642" y="1577998"/>
            <a:ext cx="4121688" cy="2283975"/>
          </a:xfrm>
        </p:spPr>
      </p:sp>
      <p:sp>
        <p:nvSpPr>
          <p:cNvPr id="123" name="Picture Placeholder 1"/>
          <p:cNvSpPr>
            <a:spLocks noGrp="1"/>
          </p:cNvSpPr>
          <p:nvPr>
            <p:ph type="pic" sz="quarter" idx="18"/>
          </p:nvPr>
        </p:nvSpPr>
        <p:spPr bwMode="auto">
          <a:xfrm>
            <a:off x="6855540" y="1577998"/>
            <a:ext cx="4121688" cy="2283975"/>
          </a:xfrm>
        </p:spPr>
      </p:sp>
      <p:sp>
        <p:nvSpPr>
          <p:cNvPr id="124" name="Прямоугольник 123"/>
          <p:cNvSpPr/>
          <p:nvPr userDrawn="1"/>
        </p:nvSpPr>
        <p:spPr bwMode="auto">
          <a:xfrm flipV="1">
            <a:off x="6862163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5" name="Овал 124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манд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7" name="Рисунок 8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67EB9651-F031-4963-AFE9-33BCC0E88757}" type="datetime1">
              <a:rPr lang="ru-RU"/>
              <a:t>02.10.2023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10" name="Блок-схема: узел 9"/>
          <p:cNvSpPr/>
          <p:nvPr userDrawn="1"/>
        </p:nvSpPr>
        <p:spPr bwMode="auto">
          <a:xfrm>
            <a:off x="806323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400"/>
          </a:p>
        </p:txBody>
      </p:sp>
      <p:sp>
        <p:nvSpPr>
          <p:cNvPr id="11" name="Блок-схема: узел 10"/>
          <p:cNvSpPr/>
          <p:nvPr userDrawn="1"/>
        </p:nvSpPr>
        <p:spPr bwMode="auto">
          <a:xfrm>
            <a:off x="3014568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400"/>
          </a:p>
        </p:txBody>
      </p:sp>
      <p:sp>
        <p:nvSpPr>
          <p:cNvPr id="13" name="Блок-схема: узел 12"/>
          <p:cNvSpPr/>
          <p:nvPr userDrawn="1"/>
        </p:nvSpPr>
        <p:spPr bwMode="auto">
          <a:xfrm>
            <a:off x="5191192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400"/>
          </a:p>
        </p:txBody>
      </p:sp>
      <p:sp>
        <p:nvSpPr>
          <p:cNvPr id="14" name="Блок-схема: узел 13"/>
          <p:cNvSpPr/>
          <p:nvPr userDrawn="1"/>
        </p:nvSpPr>
        <p:spPr bwMode="auto">
          <a:xfrm>
            <a:off x="7366644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400"/>
          </a:p>
        </p:txBody>
      </p:sp>
      <p:sp>
        <p:nvSpPr>
          <p:cNvPr id="15" name="Блок-схема: узел 14"/>
          <p:cNvSpPr/>
          <p:nvPr userDrawn="1"/>
        </p:nvSpPr>
        <p:spPr bwMode="auto">
          <a:xfrm>
            <a:off x="9542096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40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960028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50">
                <a:solidFill>
                  <a:srgbClr val="E4EAE9"/>
                </a:solidFill>
              </a:defRPr>
            </a:lvl1pPr>
          </a:lstStyle>
          <a:p>
            <a:pPr>
              <a:defRPr/>
            </a:pPr>
            <a:r>
              <a:rPr lang="ru-RU"/>
              <a:t>ФОТО</a:t>
            </a:r>
            <a:endParaRPr/>
          </a:p>
        </p:txBody>
      </p:sp>
      <p:sp>
        <p:nvSpPr>
          <p:cNvPr id="17" name="Рисунок 4"/>
          <p:cNvSpPr>
            <a:spLocks noGrp="1"/>
          </p:cNvSpPr>
          <p:nvPr>
            <p:ph type="pic" sz="quarter" idx="28" hasCustomPrompt="1"/>
          </p:nvPr>
        </p:nvSpPr>
        <p:spPr bwMode="auto">
          <a:xfrm>
            <a:off x="3168273" y="1431521"/>
            <a:ext cx="1536171" cy="1440161"/>
          </a:xfrm>
          <a:prstGeom prst="ellipse">
            <a:avLst/>
          </a:prstGeom>
        </p:spPr>
        <p:txBody>
          <a:bodyPr tIns="0" bIns="0">
            <a:normAutofit/>
          </a:bodyPr>
          <a:lstStyle>
            <a:lvl1pPr marL="0" indent="0">
              <a:buNone/>
              <a:defRPr sz="1850">
                <a:solidFill>
                  <a:srgbClr val="E4EAE9"/>
                </a:solidFill>
              </a:defRPr>
            </a:lvl1pPr>
          </a:lstStyle>
          <a:p>
            <a:pPr>
              <a:defRPr/>
            </a:pPr>
            <a:r>
              <a:rPr lang="ru-RU"/>
              <a:t>ФОТО</a:t>
            </a:r>
            <a:endParaRPr/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9" hasCustomPrompt="1"/>
          </p:nvPr>
        </p:nvSpPr>
        <p:spPr bwMode="auto">
          <a:xfrm>
            <a:off x="5344897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50">
                <a:solidFill>
                  <a:srgbClr val="E4EAE9"/>
                </a:solidFill>
              </a:defRPr>
            </a:lvl1pPr>
          </a:lstStyle>
          <a:p>
            <a:pPr>
              <a:defRPr/>
            </a:pPr>
            <a:r>
              <a:rPr lang="ru-RU"/>
              <a:t>ФОТО</a:t>
            </a:r>
            <a:endParaRPr/>
          </a:p>
        </p:txBody>
      </p:sp>
      <p:sp>
        <p:nvSpPr>
          <p:cNvPr id="19" name="Рисунок 4"/>
          <p:cNvSpPr>
            <a:spLocks noGrp="1"/>
          </p:cNvSpPr>
          <p:nvPr>
            <p:ph type="pic" sz="quarter" idx="30" hasCustomPrompt="1"/>
          </p:nvPr>
        </p:nvSpPr>
        <p:spPr bwMode="auto">
          <a:xfrm>
            <a:off x="7520349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50">
                <a:solidFill>
                  <a:srgbClr val="E4EAE9"/>
                </a:solidFill>
              </a:defRPr>
            </a:lvl1pPr>
          </a:lstStyle>
          <a:p>
            <a:pPr>
              <a:defRPr/>
            </a:pPr>
            <a:r>
              <a:rPr lang="ru-RU"/>
              <a:t>ФОТО</a:t>
            </a:r>
            <a:endParaRPr/>
          </a:p>
        </p:txBody>
      </p:sp>
      <p:sp>
        <p:nvSpPr>
          <p:cNvPr id="20" name="Рисунок 4"/>
          <p:cNvSpPr>
            <a:spLocks noGrp="1"/>
          </p:cNvSpPr>
          <p:nvPr>
            <p:ph type="pic" sz="quarter" idx="31" hasCustomPrompt="1"/>
          </p:nvPr>
        </p:nvSpPr>
        <p:spPr bwMode="auto">
          <a:xfrm>
            <a:off x="9695800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50">
                <a:solidFill>
                  <a:srgbClr val="E4EAE9"/>
                </a:solidFill>
              </a:defRPr>
            </a:lvl1pPr>
          </a:lstStyle>
          <a:p>
            <a:pPr>
              <a:defRPr/>
            </a:pPr>
            <a:r>
              <a:rPr lang="ru-RU"/>
              <a:t>ФОТО</a:t>
            </a:r>
            <a:endParaRPr/>
          </a:p>
        </p:txBody>
      </p:sp>
      <p:sp>
        <p:nvSpPr>
          <p:cNvPr id="45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КОМАНДА «НАЗВАНИЕ»</a:t>
            </a:r>
            <a:endParaRPr/>
          </a:p>
        </p:txBody>
      </p:sp>
      <p:sp>
        <p:nvSpPr>
          <p:cNvPr id="46" name="Текст 3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806323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Имя</a:t>
            </a:r>
            <a:endParaRPr/>
          </a:p>
          <a:p>
            <a:pPr lvl="0">
              <a:defRPr/>
            </a:pPr>
            <a:r>
              <a:rPr lang="ru-RU"/>
              <a:t>Фамилия</a:t>
            </a:r>
            <a:endParaRPr/>
          </a:p>
        </p:txBody>
      </p:sp>
      <p:sp>
        <p:nvSpPr>
          <p:cNvPr id="47" name="Текст 3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806323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/>
              <a:buChar char="o"/>
              <a:defRPr sz="1400"/>
            </a:lvl1pPr>
          </a:lstStyle>
          <a:p>
            <a:pPr lvl="0">
              <a:defRPr/>
            </a:pPr>
            <a:r>
              <a:rPr lang="ru-RU"/>
              <a:t>Роль в команде</a:t>
            </a:r>
            <a:endParaRPr/>
          </a:p>
          <a:p>
            <a:pPr lvl="0">
              <a:defRPr/>
            </a:pPr>
            <a:r>
              <a:rPr lang="en-US"/>
              <a:t>Telegram</a:t>
            </a:r>
            <a:endParaRPr/>
          </a:p>
          <a:p>
            <a:pPr lvl="0">
              <a:defRPr/>
            </a:pPr>
            <a:r>
              <a:rPr lang="ru-RU"/>
              <a:t>Номер</a:t>
            </a:r>
            <a:endParaRPr/>
          </a:p>
        </p:txBody>
      </p:sp>
      <p:sp>
        <p:nvSpPr>
          <p:cNvPr id="48" name="Текст 3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3014568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Имя </a:t>
            </a:r>
            <a:endParaRPr/>
          </a:p>
          <a:p>
            <a:pPr lvl="0">
              <a:defRPr/>
            </a:pPr>
            <a:r>
              <a:rPr lang="ru-RU"/>
              <a:t>Фамилия</a:t>
            </a:r>
            <a:endParaRPr/>
          </a:p>
        </p:txBody>
      </p:sp>
      <p:sp>
        <p:nvSpPr>
          <p:cNvPr id="49" name="Текст 3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/>
              <a:buChar char="o"/>
              <a:defRPr sz="1400"/>
            </a:lvl1pPr>
          </a:lstStyle>
          <a:p>
            <a:pPr lvl="0">
              <a:defRPr/>
            </a:pPr>
            <a:r>
              <a:rPr lang="ru-RU"/>
              <a:t>Роль в команде</a:t>
            </a:r>
            <a:endParaRPr/>
          </a:p>
          <a:p>
            <a:pPr lvl="0">
              <a:defRPr/>
            </a:pPr>
            <a:r>
              <a:rPr lang="en-US"/>
              <a:t>Telegram</a:t>
            </a:r>
            <a:endParaRPr/>
          </a:p>
          <a:p>
            <a:pPr lvl="0">
              <a:defRPr/>
            </a:pPr>
            <a:r>
              <a:rPr lang="ru-RU"/>
              <a:t>Номер</a:t>
            </a:r>
            <a:endParaRPr/>
          </a:p>
        </p:txBody>
      </p:sp>
      <p:sp>
        <p:nvSpPr>
          <p:cNvPr id="50" name="Текст 3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5191192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Имя </a:t>
            </a:r>
            <a:endParaRPr/>
          </a:p>
          <a:p>
            <a:pPr lvl="0">
              <a:defRPr/>
            </a:pPr>
            <a:r>
              <a:rPr lang="ru-RU"/>
              <a:t>Фамилия</a:t>
            </a:r>
            <a:endParaRPr/>
          </a:p>
        </p:txBody>
      </p:sp>
      <p:sp>
        <p:nvSpPr>
          <p:cNvPr id="51" name="Текст 3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/>
              <a:buChar char="o"/>
              <a:defRPr sz="1400"/>
            </a:lvl1pPr>
          </a:lstStyle>
          <a:p>
            <a:pPr lvl="0">
              <a:defRPr/>
            </a:pPr>
            <a:r>
              <a:rPr lang="ru-RU"/>
              <a:t>Роль в команде</a:t>
            </a:r>
            <a:endParaRPr/>
          </a:p>
          <a:p>
            <a:pPr lvl="0">
              <a:defRPr/>
            </a:pPr>
            <a:r>
              <a:rPr lang="en-US"/>
              <a:t>Telegram</a:t>
            </a:r>
            <a:endParaRPr/>
          </a:p>
          <a:p>
            <a:pPr lvl="0">
              <a:defRPr/>
            </a:pPr>
            <a:r>
              <a:rPr lang="ru-RU"/>
              <a:t>Номер</a:t>
            </a:r>
            <a:endParaRPr/>
          </a:p>
        </p:txBody>
      </p:sp>
      <p:sp>
        <p:nvSpPr>
          <p:cNvPr id="52" name="Текст 35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7366644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Имя </a:t>
            </a:r>
            <a:endParaRPr/>
          </a:p>
          <a:p>
            <a:pPr lvl="0">
              <a:defRPr/>
            </a:pPr>
            <a:r>
              <a:rPr lang="ru-RU"/>
              <a:t>Фамилия</a:t>
            </a:r>
            <a:endParaRPr/>
          </a:p>
        </p:txBody>
      </p:sp>
      <p:sp>
        <p:nvSpPr>
          <p:cNvPr id="53" name="Текст 35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/>
              <a:buChar char="o"/>
              <a:defRPr sz="1400"/>
            </a:lvl1pPr>
          </a:lstStyle>
          <a:p>
            <a:pPr lvl="0">
              <a:defRPr/>
            </a:pPr>
            <a:r>
              <a:rPr lang="ru-RU"/>
              <a:t>Роль в команде</a:t>
            </a:r>
            <a:endParaRPr/>
          </a:p>
          <a:p>
            <a:pPr lvl="0">
              <a:defRPr/>
            </a:pPr>
            <a:r>
              <a:rPr lang="en-US"/>
              <a:t>Telegram</a:t>
            </a:r>
            <a:endParaRPr/>
          </a:p>
          <a:p>
            <a:pPr lvl="0">
              <a:defRPr/>
            </a:pPr>
            <a:r>
              <a:rPr lang="ru-RU"/>
              <a:t>Номер</a:t>
            </a:r>
            <a:endParaRPr/>
          </a:p>
        </p:txBody>
      </p:sp>
      <p:sp>
        <p:nvSpPr>
          <p:cNvPr id="54" name="Текст 35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9542096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Имя </a:t>
            </a:r>
            <a:endParaRPr/>
          </a:p>
          <a:p>
            <a:pPr lvl="0">
              <a:defRPr/>
            </a:pPr>
            <a:r>
              <a:rPr lang="ru-RU"/>
              <a:t>Фамилия</a:t>
            </a:r>
            <a:endParaRPr/>
          </a:p>
        </p:txBody>
      </p:sp>
      <p:sp>
        <p:nvSpPr>
          <p:cNvPr id="55" name="Текст 35"/>
          <p:cNvSpPr>
            <a:spLocks noGrp="1"/>
          </p:cNvSpPr>
          <p:nvPr>
            <p:ph type="body" sz="quarter" idx="39" hasCustomPrompt="1"/>
          </p:nvPr>
        </p:nvSpPr>
        <p:spPr bwMode="auto">
          <a:xfrm>
            <a:off x="9542096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/>
              <a:buChar char="o"/>
              <a:defRPr sz="1400"/>
            </a:lvl1pPr>
          </a:lstStyle>
          <a:p>
            <a:pPr lvl="0">
              <a:defRPr/>
            </a:pPr>
            <a:r>
              <a:rPr lang="ru-RU"/>
              <a:t>Роль в команде</a:t>
            </a:r>
            <a:endParaRPr/>
          </a:p>
          <a:p>
            <a:pPr lvl="0">
              <a:defRPr/>
            </a:pPr>
            <a:r>
              <a:rPr lang="en-US"/>
              <a:t>Telegram</a:t>
            </a:r>
            <a:endParaRPr/>
          </a:p>
          <a:p>
            <a:pPr lvl="0">
              <a:defRPr/>
            </a:pPr>
            <a:r>
              <a:rPr lang="ru-RU"/>
              <a:t>Номер</a:t>
            </a:r>
            <a:endParaRPr/>
          </a:p>
        </p:txBody>
      </p:sp>
      <p:grpSp>
        <p:nvGrpSpPr>
          <p:cNvPr id="56" name="Группа 55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57" name="Прямая соединительная линия 56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Группа 57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60" name="Полилиния: фигура 59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1" name="Полилиния: фигура 60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2" name="Полилиния: фигура 61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3" name="Полилиния: фигура 62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4" name="Полилиния: фигура 63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5" name="Полилиния: фигура 64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6" name="Полилиния: фигура 65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7" name="Полилиния: фигура 66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8" name="Полилиния: фигура 67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9" name="Полилиния: фигура 68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0" name="Полилиния: фигура 69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1" name="Полилиния: фигура 70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2" name="Полилиния: фигура 71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3" name="Полилиния: фигура 72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4" name="Полилиния: фигура 73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5" name="Полилиния: фигура 74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" name="Полилиния: фигура 75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7" name="Полилиния: фигура 76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8" name="Полилиния: фигура 77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9" name="Полилиния: фигура 78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80" name="Полилиния: фигура 79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81" name="Полилиния: фигура 80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82" name="Полилиния: фигура 81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83" name="Полилиния: фигура 82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84" name="Полилиния: фигура 83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85" name="Полилиния: фигура 84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86" name="Полилиния: фигура 85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59" name="Полилиния: фигура 58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88" name="Овал 87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Демо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9" name="Рисунок 48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5" name="Picture Placeholder 1"/>
          <p:cNvSpPr>
            <a:spLocks noGrp="1"/>
          </p:cNvSpPr>
          <p:nvPr>
            <p:ph type="pic" sz="quarter" idx="14"/>
          </p:nvPr>
        </p:nvSpPr>
        <p:spPr bwMode="auto"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021E572C-A4D9-4570-8857-4E00BBFD4D8D}" type="datetime1">
              <a:rPr lang="ru-RU"/>
              <a:t>02.10.2023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100" name="Заголовок 1"/>
          <p:cNvSpPr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grpSp>
        <p:nvGrpSpPr>
          <p:cNvPr id="104" name="Группа 103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1" name="Полилиния: фигура 130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2" name="Полилиния: фигура 131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3" name="Полилиния: фигура 132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4" name="Полилиния: фигура 133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5" name="Полилиния: фигура 134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6" name="Полилиния: фигура 135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7" name="Полилиния: фигура 136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8" name="Полилиния: фигура 137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9" name="Полилиния: фигура 138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0" name="Полилиния: фигура 139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1" name="Полилиния: фигура 140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2" name="Полилиния: фигура 141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3" name="Полилиния: фигура 142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4" name="Полилиния: фигура 143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5" name="Полилиния: фигура 144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4" name="Полилиния: фигура 153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5" name="Полилиния: фигура 154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6" name="Полилиния: фигура 155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7" name="Полилиния: фигура 156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8" name="Полилиния: фигура 157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9" name="Полилиния: фигура 158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0" name="Полилиния: фигура 159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1" name="Полилиния: фигура 160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2" name="Полилиния: фигура 161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3" name="Полилиния: фигура 162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4" name="Полилиния: фигура 163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122" name="Полилиния: фигура 121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130" name="Текст 35"/>
          <p:cNvSpPr>
            <a:spLocks noGrp="1"/>
          </p:cNvSpPr>
          <p:nvPr>
            <p:ph type="body" sz="quarter" idx="21"/>
          </p:nvPr>
        </p:nvSpPr>
        <p:spPr bwMode="auto">
          <a:xfrm>
            <a:off x="356349" y="1641283"/>
            <a:ext cx="3812931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46" name="Текст 35"/>
          <p:cNvSpPr>
            <a:spLocks noGrp="1"/>
          </p:cNvSpPr>
          <p:nvPr>
            <p:ph type="body" sz="quarter" idx="18"/>
          </p:nvPr>
        </p:nvSpPr>
        <p:spPr bwMode="auto">
          <a:xfrm>
            <a:off x="356349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47" name="Текст 35"/>
          <p:cNvSpPr>
            <a:spLocks noGrp="1"/>
          </p:cNvSpPr>
          <p:nvPr>
            <p:ph type="body" sz="quarter" idx="22"/>
          </p:nvPr>
        </p:nvSpPr>
        <p:spPr bwMode="auto">
          <a:xfrm>
            <a:off x="8040020" y="1641283"/>
            <a:ext cx="3812931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48" name="Текст 35"/>
          <p:cNvSpPr>
            <a:spLocks noGrp="1"/>
          </p:cNvSpPr>
          <p:nvPr>
            <p:ph type="body" sz="quarter" idx="23"/>
          </p:nvPr>
        </p:nvSpPr>
        <p:spPr bwMode="auto">
          <a:xfrm>
            <a:off x="8040020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49" name="Текст 35"/>
          <p:cNvSpPr>
            <a:spLocks noGrp="1"/>
          </p:cNvSpPr>
          <p:nvPr>
            <p:ph type="body" sz="quarter" idx="24"/>
          </p:nvPr>
        </p:nvSpPr>
        <p:spPr bwMode="auto">
          <a:xfrm>
            <a:off x="356349" y="3864598"/>
            <a:ext cx="3812931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50" name="Текст 35"/>
          <p:cNvSpPr>
            <a:spLocks noGrp="1"/>
          </p:cNvSpPr>
          <p:nvPr>
            <p:ph type="body" sz="quarter" idx="25"/>
          </p:nvPr>
        </p:nvSpPr>
        <p:spPr bwMode="auto">
          <a:xfrm>
            <a:off x="356349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51" name="Текст 35"/>
          <p:cNvSpPr>
            <a:spLocks noGrp="1"/>
          </p:cNvSpPr>
          <p:nvPr>
            <p:ph type="body" sz="quarter" idx="26"/>
          </p:nvPr>
        </p:nvSpPr>
        <p:spPr bwMode="auto">
          <a:xfrm>
            <a:off x="8040020" y="3864598"/>
            <a:ext cx="3812931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52" name="Текст 35"/>
          <p:cNvSpPr>
            <a:spLocks noGrp="1"/>
          </p:cNvSpPr>
          <p:nvPr>
            <p:ph type="body" sz="quarter" idx="27"/>
          </p:nvPr>
        </p:nvSpPr>
        <p:spPr bwMode="auto">
          <a:xfrm>
            <a:off x="8040020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cxnSp>
        <p:nvCxnSpPr>
          <p:cNvPr id="168" name="Google Shape;2799;p94"/>
          <p:cNvCxnSpPr>
            <a:cxnSpLocks/>
          </p:cNvCxnSpPr>
          <p:nvPr userDrawn="1"/>
        </p:nvCxnSpPr>
        <p:spPr bwMode="auto"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2799;p94"/>
          <p:cNvCxnSpPr>
            <a:cxnSpLocks/>
          </p:cNvCxnSpPr>
          <p:nvPr userDrawn="1"/>
        </p:nvCxnSpPr>
        <p:spPr bwMode="auto"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2799;p94"/>
          <p:cNvCxnSpPr>
            <a:cxnSpLocks/>
          </p:cNvCxnSpPr>
          <p:nvPr userDrawn="1"/>
        </p:nvCxnSpPr>
        <p:spPr bwMode="auto"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2799;p94"/>
          <p:cNvCxnSpPr>
            <a:cxnSpLocks/>
          </p:cNvCxnSpPr>
          <p:nvPr userDrawn="1"/>
        </p:nvCxnSpPr>
        <p:spPr bwMode="auto"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Овал 171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Демо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5" name="Picture Placeholder 1"/>
          <p:cNvSpPr>
            <a:spLocks noGrp="1"/>
          </p:cNvSpPr>
          <p:nvPr>
            <p:ph type="pic" sz="quarter" idx="14"/>
          </p:nvPr>
        </p:nvSpPr>
        <p:spPr bwMode="auto">
          <a:xfrm>
            <a:off x="1001459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75" name="Picture Placeholder 1"/>
          <p:cNvSpPr>
            <a:spLocks noGrp="1"/>
          </p:cNvSpPr>
          <p:nvPr>
            <p:ph type="pic" sz="quarter" idx="15"/>
          </p:nvPr>
        </p:nvSpPr>
        <p:spPr bwMode="auto"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2" name="Picture Placeholder 1"/>
          <p:cNvSpPr>
            <a:spLocks noGrp="1"/>
          </p:cNvSpPr>
          <p:nvPr>
            <p:ph type="pic" sz="quarter" idx="16"/>
          </p:nvPr>
        </p:nvSpPr>
        <p:spPr bwMode="auto"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71" name="Picture Placeholder 1"/>
          <p:cNvSpPr>
            <a:spLocks noGrp="1"/>
          </p:cNvSpPr>
          <p:nvPr>
            <p:ph type="pic" sz="quarter" idx="17"/>
          </p:nvPr>
        </p:nvSpPr>
        <p:spPr bwMode="auto"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DC8C16AD-D907-4463-BE30-FCBB33ACAE3F}" type="datetime1">
              <a:rPr lang="ru-RU"/>
              <a:t>02.10.2023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grpSp>
        <p:nvGrpSpPr>
          <p:cNvPr id="104" name="Группа 103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1" name="Полилиния: фигура 130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2" name="Полилиния: фигура 131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3" name="Полилиния: фигура 132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4" name="Полилиния: фигура 133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5" name="Полилиния: фигура 134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6" name="Полилиния: фигура 135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7" name="Полилиния: фигура 136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8" name="Полилиния: фигура 137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9" name="Полилиния: фигура 138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0" name="Полилиния: фигура 139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1" name="Полилиния: фигура 140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2" name="Полилиния: фигура 141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3" name="Полилиния: фигура 142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4" name="Полилиния: фигура 143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45" name="Полилиния: фигура 144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4" name="Полилиния: фигура 153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5" name="Полилиния: фигура 154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6" name="Полилиния: фигура 155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7" name="Полилиния: фигура 156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8" name="Полилиния: фигура 157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9" name="Полилиния: фигура 158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0" name="Полилиния: фигура 159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1" name="Полилиния: фигура 160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2" name="Полилиния: фигура 161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3" name="Полилиния: фигура 162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4" name="Полилиния: фигура 163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122" name="Полилиния: фигура 121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197" name="Текст 7"/>
          <p:cNvSpPr>
            <a:spLocks noGrp="1"/>
          </p:cNvSpPr>
          <p:nvPr>
            <p:ph type="body" sz="quarter" idx="18"/>
          </p:nvPr>
        </p:nvSpPr>
        <p:spPr bwMode="auto">
          <a:xfrm>
            <a:off x="346076" y="4929435"/>
            <a:ext cx="2739248" cy="1271340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198" name="Текст 7"/>
          <p:cNvSpPr>
            <a:spLocks noGrp="1"/>
          </p:cNvSpPr>
          <p:nvPr>
            <p:ph type="body" sz="quarter" idx="19"/>
          </p:nvPr>
        </p:nvSpPr>
        <p:spPr bwMode="auto">
          <a:xfrm>
            <a:off x="3269562" y="4929435"/>
            <a:ext cx="2739248" cy="1271340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199" name="Текст 7"/>
          <p:cNvSpPr>
            <a:spLocks noGrp="1"/>
          </p:cNvSpPr>
          <p:nvPr>
            <p:ph type="body" sz="quarter" idx="20"/>
          </p:nvPr>
        </p:nvSpPr>
        <p:spPr bwMode="auto">
          <a:xfrm>
            <a:off x="6193048" y="4929435"/>
            <a:ext cx="2739248" cy="1271340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200" name="Текст 7"/>
          <p:cNvSpPr>
            <a:spLocks noGrp="1"/>
          </p:cNvSpPr>
          <p:nvPr>
            <p:ph type="body" sz="quarter" idx="21"/>
          </p:nvPr>
        </p:nvSpPr>
        <p:spPr bwMode="auto">
          <a:xfrm>
            <a:off x="9116535" y="4929435"/>
            <a:ext cx="2739248" cy="1271340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202" name="Овал 201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Пуст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устой с заголовком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1021F813-DBA1-42EC-A748-A9CC16659E6B}" type="datetime1">
              <a:rPr lang="ru-RU"/>
              <a:t>02.10.2023</a:t>
            </a:fld>
            <a:endParaRPr lang="ru-RU"/>
          </a:p>
        </p:txBody>
      </p:sp>
      <p:sp>
        <p:nvSpPr>
          <p:cNvPr id="10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1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12" name="Заголовок 1"/>
          <p:cNvSpPr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grpSp>
        <p:nvGrpSpPr>
          <p:cNvPr id="14" name="Группа 13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5" name="Прямая соединительная линия 14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Группа 15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8" name="Полилиния: фигура 17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9" name="Полилиния: фигура 18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0" name="Полилиния: фигура 19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1" name="Полилиния: фигура 20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2" name="Полилиния: фигура 21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3" name="Полилиния: фигура 22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4" name="Полилиния: фигура 23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5" name="Полилиния: фигура 24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6" name="Полилиния: фигура 25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7" name="Полилиния: фигура 26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8" name="Полилиния: фигура 27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9" name="Полилиния: фигура 28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0" name="Полилиния: фигура 29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1" name="Полилиния: фигура 30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2" name="Полилиния: фигура 31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3" name="Полилиния: фигура 32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4" name="Полилиния: фигура 33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5" name="Полилиния: фигура 34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6" name="Полилиния: фигура 35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7" name="Полилиния: фигура 36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17" name="Полилиния: фигура 16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45" name="Овал 44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5" name="Рисунок 24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Текст 2"/>
          <p:cNvSpPr>
            <a:spLocks noGrp="1"/>
          </p:cNvSpPr>
          <p:nvPr>
            <p:ph idx="1"/>
          </p:nvPr>
        </p:nvSpPr>
        <p:spPr bwMode="auto"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21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7DE2642A-6018-4CC1-81AB-5FD8D2782D4F}" type="datetime1">
              <a:rPr lang="ru-RU"/>
              <a:t>02.10.2023</a:t>
            </a:fld>
            <a:endParaRPr lang="ru-RU"/>
          </a:p>
        </p:txBody>
      </p:sp>
      <p:sp>
        <p:nvSpPr>
          <p:cNvPr id="22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3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24" name="Заголовок 1"/>
          <p:cNvSpPr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grpSp>
        <p:nvGrpSpPr>
          <p:cNvPr id="27" name="Группа 26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8" name="Прямая соединительная линия 27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Группа 28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31" name="Полилиния: фигура 30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2" name="Полилиния: фигура 31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3" name="Полилиния: фигура 32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4" name="Полилиния: фигура 33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5" name="Полилиния: фигура 34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6" name="Полилиния: фигура 35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7" name="Полилиния: фигура 36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5" name="Полилиния: фигура 44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6" name="Полилиния: фигура 45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7" name="Полилиния: фигура 46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8" name="Полилиния: фигура 47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9" name="Полилиния: фигура 48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0" name="Полилиния: фигура 49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1" name="Полилиния: фигура 50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2" name="Полилиния: фигура 51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3" name="Полилиния: фигура 52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4" name="Полилиния: фигура 53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5" name="Полилиния: фигура 54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6" name="Полилиния: фигура 55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7" name="Полилиния: фигура 56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30" name="Полилиния: фигура 29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58" name="Овал 57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" name="Рисунок 17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>
          <a:xfrm>
            <a:off x="315387" y="1016001"/>
            <a:ext cx="5704418" cy="5184774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6" y="1016001"/>
            <a:ext cx="5670472" cy="5184774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14" name="Дата 3"/>
          <p:cNvSpPr>
            <a:spLocks noGrp="1"/>
          </p:cNvSpPr>
          <p:nvPr>
            <p:ph type="dt" sz="half" idx="10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43014BBE-C503-4380-A869-5EE8294FE947}" type="datetime1">
              <a:rPr lang="ru-RU"/>
              <a:t>02.10.2023</a:t>
            </a:fld>
            <a:endParaRPr lang="ru-RU"/>
          </a:p>
        </p:txBody>
      </p:sp>
      <p:sp>
        <p:nvSpPr>
          <p:cNvPr id="1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17" name="Заголовок 1"/>
          <p:cNvSpPr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grpSp>
        <p:nvGrpSpPr>
          <p:cNvPr id="19" name="Группа 18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0" name="Прямая соединительная линия 19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Группа 20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3" name="Полилиния: фигура 22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4" name="Полилиния: фигура 23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5" name="Полилиния: фигура 24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6" name="Полилиния: фигура 25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7" name="Полилиния: фигура 26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8" name="Полилиния: фигура 27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9" name="Полилиния: фигура 28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0" name="Полилиния: фигура 29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1" name="Полилиния: фигура 30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2" name="Полилиния: фигура 31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3" name="Полилиния: фигура 32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4" name="Полилиния: фигура 33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5" name="Полилиния: фигура 34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6" name="Полилиния: фигура 35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7" name="Полилиния: фигура 36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5" name="Полилиния: фигура 44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6" name="Полилиния: фигура 45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7" name="Полилиния: фигура 46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8" name="Полилиния: фигура 47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9" name="Полилиния: фигура 48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22" name="Полилиния: фигура 21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50" name="Овал 49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50" b="1"/>
            </a:lvl2pPr>
            <a:lvl3pPr marL="578755" indent="0">
              <a:buNone/>
              <a:defRPr sz="1150" b="1"/>
            </a:lvl3pPr>
            <a:lvl4pPr marL="868132" indent="0">
              <a:buNone/>
              <a:defRPr sz="1000" b="1"/>
            </a:lvl4pPr>
            <a:lvl5pPr marL="1157510" indent="0">
              <a:buNone/>
              <a:defRPr sz="1000" b="1"/>
            </a:lvl5pPr>
            <a:lvl6pPr marL="1446887" indent="0">
              <a:buNone/>
              <a:defRPr sz="1000" b="1"/>
            </a:lvl6pPr>
            <a:lvl7pPr marL="1736266" indent="0">
              <a:buNone/>
              <a:defRPr sz="1000" b="1"/>
            </a:lvl7pPr>
            <a:lvl8pPr marL="2025644" indent="0">
              <a:buNone/>
              <a:defRPr sz="1000" b="1"/>
            </a:lvl8pPr>
            <a:lvl9pPr marL="2315021" indent="0">
              <a:buNone/>
              <a:defRPr sz="10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349334" y="1598615"/>
            <a:ext cx="5648250" cy="4602160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50" b="1"/>
            </a:lvl2pPr>
            <a:lvl3pPr marL="578755" indent="0">
              <a:buNone/>
              <a:defRPr sz="1150" b="1"/>
            </a:lvl3pPr>
            <a:lvl4pPr marL="868132" indent="0">
              <a:buNone/>
              <a:defRPr sz="1000" b="1"/>
            </a:lvl4pPr>
            <a:lvl5pPr marL="1157510" indent="0">
              <a:buNone/>
              <a:defRPr sz="1000" b="1"/>
            </a:lvl5pPr>
            <a:lvl6pPr marL="1446887" indent="0">
              <a:buNone/>
              <a:defRPr sz="1000" b="1"/>
            </a:lvl6pPr>
            <a:lvl7pPr marL="1736266" indent="0">
              <a:buNone/>
              <a:defRPr sz="1000" b="1"/>
            </a:lvl7pPr>
            <a:lvl8pPr marL="2025644" indent="0">
              <a:buNone/>
              <a:defRPr sz="1000" b="1"/>
            </a:lvl8pPr>
            <a:lvl9pPr marL="2315021" indent="0">
              <a:buNone/>
              <a:defRPr sz="10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2" y="1598615"/>
            <a:ext cx="5670472" cy="4602160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12" name="Дата 3"/>
          <p:cNvSpPr>
            <a:spLocks noGrp="1"/>
          </p:cNvSpPr>
          <p:nvPr>
            <p:ph type="dt" sz="half" idx="10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0D568497-304A-497F-ADAE-97D3CF462C1C}" type="datetime1">
              <a:rPr lang="ru-RU"/>
              <a:t>02.10.2023</a:t>
            </a:fld>
            <a:endParaRPr lang="ru-RU"/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4" name="Номер слайда 5"/>
          <p:cNvSpPr>
            <a:spLocks noGrp="1"/>
          </p:cNvSpPr>
          <p:nvPr>
            <p:ph type="sldNum" sz="quarter" idx="12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15" name="Заголовок 1"/>
          <p:cNvSpPr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grpSp>
        <p:nvGrpSpPr>
          <p:cNvPr id="17" name="Группа 16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8" name="Прямая соединительная линия 17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Группа 18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1" name="Полилиния: фигура 20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2" name="Полилиния: фигура 21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3" name="Полилиния: фигура 22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4" name="Полилиния: фигура 23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5" name="Полилиния: фигура 24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6" name="Полилиния: фигура 25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7" name="Полилиния: фигура 26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8" name="Полилиния: фигура 27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9" name="Полилиния: фигура 28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0" name="Полилиния: фигура 29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1" name="Полилиния: фигура 30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2" name="Полилиния: фигура 31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3" name="Полилиния: фигура 32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4" name="Полилиния: фигура 33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5" name="Полилиния: фигура 34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6" name="Полилиния: фигура 35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7" name="Полилиния: фигура 36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5" name="Полилиния: фигура 44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6" name="Полилиния: фигура 45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7" name="Полилиния: фигура 46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20" name="Полилиния: фигура 19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48" name="Овал 47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92CB240C-04A3-49D4-83F9-87A9C6C414DC}" type="datetime1">
              <a:rPr lang="ru-RU"/>
              <a:t>02.10.2023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grpSp>
        <p:nvGrpSpPr>
          <p:cNvPr id="10" name="Группа 9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1" name="Прямая соединительная линия 10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Группа 11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4" name="Полилиния: фигура 13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5" name="Полилиния: фигура 14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6" name="Полилиния: фигура 15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7" name="Полилиния: фигура 16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8" name="Полилиния: фигура 17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9" name="Полилиния: фигура 18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0" name="Полилиния: фигура 19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1" name="Полилиния: фигура 20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2" name="Полилиния: фигура 21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3" name="Полилиния: фигура 22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4" name="Полилиния: фигура 23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5" name="Полилиния: фигура 24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6" name="Полилиния: фигура 25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7" name="Полилиния: фигура 26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8" name="Полилиния: фигура 27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9" name="Полилиния: фигура 28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0" name="Полилиния: фигура 29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1" name="Полилиния: фигура 30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2" name="Полилиния: фигура 31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3" name="Полилиния: фигура 32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4" name="Полилиния: фигура 33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5" name="Полилиния: фигура 34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6" name="Полилиния: фигура 35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7" name="Полилиния: фигура 36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13" name="Полилиния: фигура 12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41" name="Овал 40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50"/>
            </a:lvl1pPr>
            <a:lvl2pPr>
              <a:defRPr sz="1500"/>
            </a:lvl2pPr>
            <a:lvl3pPr>
              <a:defRPr sz="1250"/>
            </a:lvl3pPr>
            <a:lvl4pPr>
              <a:defRPr sz="1150"/>
            </a:lvl4pPr>
            <a:lvl5pPr>
              <a:defRPr sz="1150"/>
            </a:lvl5pPr>
            <a:lvl6pPr>
              <a:defRPr sz="1250"/>
            </a:lvl6pPr>
            <a:lvl7pPr>
              <a:defRPr sz="1250"/>
            </a:lvl7pPr>
            <a:lvl8pPr>
              <a:defRPr sz="1250"/>
            </a:lvl8pPr>
            <a:lvl9pPr>
              <a:defRPr sz="125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89378" indent="0">
              <a:buNone/>
              <a:defRPr sz="900"/>
            </a:lvl2pPr>
            <a:lvl3pPr marL="578755" indent="0">
              <a:buNone/>
              <a:defRPr sz="750"/>
            </a:lvl3pPr>
            <a:lvl4pPr marL="868132" indent="0">
              <a:buNone/>
              <a:defRPr sz="650"/>
            </a:lvl4pPr>
            <a:lvl5pPr marL="1157510" indent="0">
              <a:buNone/>
              <a:defRPr sz="650"/>
            </a:lvl5pPr>
            <a:lvl6pPr marL="1446887" indent="0">
              <a:buNone/>
              <a:defRPr sz="650"/>
            </a:lvl6pPr>
            <a:lvl7pPr marL="1736266" indent="0">
              <a:buNone/>
              <a:defRPr sz="650"/>
            </a:lvl7pPr>
            <a:lvl8pPr marL="2025644" indent="0">
              <a:buNone/>
              <a:defRPr sz="650"/>
            </a:lvl8pPr>
            <a:lvl9pPr marL="2315021" indent="0">
              <a:buNone/>
              <a:defRPr sz="65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8" name="Дата 3"/>
          <p:cNvSpPr>
            <a:spLocks noGrp="1"/>
          </p:cNvSpPr>
          <p:nvPr>
            <p:ph type="dt" sz="half" idx="10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DE74468B-3512-454B-AB51-7AE95604D39E}" type="datetime1">
              <a:rPr lang="ru-RU"/>
              <a:t>02.10.2023</a:t>
            </a:fld>
            <a:endParaRPr lang="ru-RU"/>
          </a:p>
        </p:txBody>
      </p:sp>
      <p:sp>
        <p:nvSpPr>
          <p:cNvPr id="9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11" name="Овал 10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grpSp>
        <p:nvGrpSpPr>
          <p:cNvPr id="48" name="Группа 47"/>
          <p:cNvGrpSpPr/>
          <p:nvPr userDrawn="1"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49" name="Прямая соединительная линия 48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Группа 49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52" name="Полилиния: фигура 51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3" name="Полилиния: фигура 52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4" name="Полилиния: фигура 53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5" name="Полилиния: фигура 54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6" name="Полилиния: фигура 55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7" name="Полилиния: фигура 56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8" name="Полилиния: фигура 57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59" name="Полилиния: фигура 58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0" name="Полилиния: фигура 59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1" name="Полилиния: фигура 60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2" name="Полилиния: фигура 61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3" name="Полилиния: фигура 62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4" name="Полилиния: фигура 63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5" name="Полилиния: фигура 64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6" name="Полилиния: фигура 65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7" name="Полилиния: фигура 66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8" name="Полилиния: фигура 67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69" name="Полилиния: фигура 68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0" name="Полилиния: фигура 69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1" name="Полилиния: фигура 70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2" name="Полилиния: фигура 71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3" name="Полилиния: фигура 72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4" name="Полилиния: фигура 73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5" name="Полилиния: фигура 74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" name="Полилиния: фигура 75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7" name="Полилиния: фигура 76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8" name="Полилиния: фигура 77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51" name="Полилиния: фигура 50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Рисунок 2"/>
          <p:cNvSpPr>
            <a:spLocks noGrp="1"/>
          </p:cNvSpPr>
          <p:nvPr>
            <p:ph type="pic" idx="1"/>
          </p:nvPr>
        </p:nvSpPr>
        <p:spPr bwMode="auto">
          <a:xfrm>
            <a:off x="6096002" y="4"/>
            <a:ext cx="6096000" cy="6858000"/>
          </a:xfrm>
        </p:spPr>
        <p:txBody>
          <a:bodyPr/>
          <a:lstStyle>
            <a:lvl1pPr marL="0" indent="0">
              <a:buNone/>
              <a:defRPr sz="2050"/>
            </a:lvl1pPr>
            <a:lvl2pPr marL="289378" indent="0">
              <a:buNone/>
              <a:defRPr sz="1750"/>
            </a:lvl2pPr>
            <a:lvl3pPr marL="578755" indent="0">
              <a:buNone/>
              <a:defRPr sz="1500"/>
            </a:lvl3pPr>
            <a:lvl4pPr marL="868132" indent="0">
              <a:buNone/>
              <a:defRPr sz="1250"/>
            </a:lvl4pPr>
            <a:lvl5pPr marL="1157510" indent="0">
              <a:buNone/>
              <a:defRPr sz="1250"/>
            </a:lvl5pPr>
            <a:lvl6pPr marL="1446887" indent="0">
              <a:buNone/>
              <a:defRPr sz="1250"/>
            </a:lvl6pPr>
            <a:lvl7pPr marL="1736266" indent="0">
              <a:buNone/>
              <a:defRPr sz="1250"/>
            </a:lvl7pPr>
            <a:lvl8pPr marL="2025644" indent="0">
              <a:buNone/>
              <a:defRPr sz="1250"/>
            </a:lvl8pPr>
            <a:lvl9pPr marL="2315021" indent="0">
              <a:buNone/>
              <a:defRPr sz="1250"/>
            </a:lvl9pPr>
          </a:lstStyle>
          <a:p>
            <a:pPr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9" name="Прямоугольник 8"/>
          <p:cNvSpPr/>
          <p:nvPr/>
        </p:nvSpPr>
        <p:spPr bwMode="auto">
          <a:xfrm>
            <a:off x="6096002" y="4"/>
            <a:ext cx="6096000" cy="685800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15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BAB2196-A440-4E25-B9FF-D0ADB01B1A15}" type="datetime1">
              <a:rPr lang="ru-RU"/>
              <a:t>02.10.2023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0" name="Прямоугольник 9"/>
          <p:cNvSpPr/>
          <p:nvPr userDrawn="1"/>
        </p:nvSpPr>
        <p:spPr bwMode="auto">
          <a:xfrm>
            <a:off x="-111760" y="3922529"/>
            <a:ext cx="6207759" cy="165454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ctrTitle" hasCustomPrompt="1"/>
          </p:nvPr>
        </p:nvSpPr>
        <p:spPr bwMode="auto"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17" name="Овал 16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grpSp>
        <p:nvGrpSpPr>
          <p:cNvPr id="19" name="Группа 18"/>
          <p:cNvGrpSpPr/>
          <p:nvPr userDrawn="1"/>
        </p:nvGrpSpPr>
        <p:grpSpPr bwMode="auto">
          <a:xfrm>
            <a:off x="122131" y="478142"/>
            <a:ext cx="5973868" cy="391783"/>
            <a:chOff x="122130" y="196115"/>
            <a:chExt cx="9001932" cy="590372"/>
          </a:xfrm>
          <a:solidFill>
            <a:schemeClr val="bg1"/>
          </a:solidFill>
        </p:grpSpPr>
        <p:cxnSp>
          <p:nvCxnSpPr>
            <p:cNvPr id="20" name="Прямая соединительная линия 19"/>
            <p:cNvCxnSpPr>
              <a:cxnSpLocks/>
            </p:cNvCxnSpPr>
            <p:nvPr/>
          </p:nvCxnSpPr>
          <p:spPr bwMode="auto">
            <a:xfrm flipH="1">
              <a:off x="1268324" y="632177"/>
              <a:ext cx="7855738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Группа 20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3" name="Полилиния: фигура 22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4" name="Полилиния: фигура 23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5" name="Полилиния: фигура 24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6" name="Полилиния: фигура 25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7" name="Полилиния: фигура 26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8" name="Полилиния: фигура 27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9" name="Полилиния: фигура 28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0" name="Полилиния: фигура 29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1" name="Полилиния: фигура 30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2" name="Полилиния: фигура 31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3" name="Полилиния: фигура 32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4" name="Полилиния: фигура 33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5" name="Полилиния: фигура 34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6" name="Полилиния: фигура 35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7" name="Полилиния: фигура 36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5" name="Полилиния: фигура 44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6" name="Полилиния: фигура 45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7" name="Полилиния: фигура 46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8" name="Полилиния: фигура 47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9" name="Полилиния: фигура 48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22" name="Полилиния: фигура 21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9D490EE5-ED7D-46E8-8345-A78A0CB0F4A4}" type="datetime1">
              <a:rPr lang="ru-RU"/>
              <a:t>02.10.2023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5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grpSp>
        <p:nvGrpSpPr>
          <p:cNvPr id="13" name="Группа 12"/>
          <p:cNvGrpSpPr/>
          <p:nvPr/>
        </p:nvGrpSpPr>
        <p:grpSpPr bwMode="auto"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4" name="Прямая соединительная линия 13"/>
            <p:cNvCxnSpPr>
              <a:cxnSpLocks/>
            </p:cNvCxnSpPr>
            <p:nvPr/>
          </p:nvCxnSpPr>
          <p:spPr bwMode="auto"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Группа 15"/>
            <p:cNvGrpSpPr/>
            <p:nvPr/>
          </p:nvGrpSpPr>
          <p:grpSpPr bwMode="auto"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8" name="Полилиния: фигура 17"/>
              <p:cNvSpPr/>
              <p:nvPr/>
            </p:nvSpPr>
            <p:spPr bwMode="auto"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 extrusionOk="0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9" name="Полилиния: фигура 18"/>
              <p:cNvSpPr/>
              <p:nvPr/>
            </p:nvSpPr>
            <p:spPr bwMode="auto"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1" name="Полилиния: фигура 20"/>
              <p:cNvSpPr/>
              <p:nvPr/>
            </p:nvSpPr>
            <p:spPr bwMode="auto"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 extrusionOk="0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2" name="Полилиния: фигура 21"/>
              <p:cNvSpPr/>
              <p:nvPr/>
            </p:nvSpPr>
            <p:spPr bwMode="auto"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 extrusionOk="0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3" name="Полилиния: фигура 22"/>
              <p:cNvSpPr/>
              <p:nvPr/>
            </p:nvSpPr>
            <p:spPr bwMode="auto"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4" name="Полилиния: фигура 23"/>
              <p:cNvSpPr/>
              <p:nvPr/>
            </p:nvSpPr>
            <p:spPr bwMode="auto"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 extrusionOk="0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5" name="Полилиния: фигура 24"/>
              <p:cNvSpPr/>
              <p:nvPr/>
            </p:nvSpPr>
            <p:spPr bwMode="auto"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6" name="Полилиния: фигура 25"/>
              <p:cNvSpPr/>
              <p:nvPr/>
            </p:nvSpPr>
            <p:spPr bwMode="auto"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7" name="Полилиния: фигура 26"/>
              <p:cNvSpPr/>
              <p:nvPr/>
            </p:nvSpPr>
            <p:spPr bwMode="auto"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8" name="Полилиния: фигура 27"/>
              <p:cNvSpPr/>
              <p:nvPr/>
            </p:nvSpPr>
            <p:spPr bwMode="auto"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9" name="Полилиния: фигура 28"/>
              <p:cNvSpPr/>
              <p:nvPr/>
            </p:nvSpPr>
            <p:spPr bwMode="auto"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0" name="Полилиния: фигура 29"/>
              <p:cNvSpPr/>
              <p:nvPr/>
            </p:nvSpPr>
            <p:spPr bwMode="auto"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 extrusionOk="0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1" name="Полилиния: фигура 30"/>
              <p:cNvSpPr/>
              <p:nvPr/>
            </p:nvSpPr>
            <p:spPr bwMode="auto"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2" name="Полилиния: фигура 31"/>
              <p:cNvSpPr/>
              <p:nvPr/>
            </p:nvSpPr>
            <p:spPr bwMode="auto"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 extrusionOk="0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3" name="Полилиния: фигура 32"/>
              <p:cNvSpPr/>
              <p:nvPr/>
            </p:nvSpPr>
            <p:spPr bwMode="auto"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 extrusionOk="0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4" name="Полилиния: фигура 33"/>
              <p:cNvSpPr/>
              <p:nvPr/>
            </p:nvSpPr>
            <p:spPr bwMode="auto"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5" name="Полилиния: фигура 34"/>
              <p:cNvSpPr/>
              <p:nvPr/>
            </p:nvSpPr>
            <p:spPr bwMode="auto"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6" name="Полилиния: фигура 35"/>
              <p:cNvSpPr/>
              <p:nvPr/>
            </p:nvSpPr>
            <p:spPr bwMode="auto"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7" name="Полилиния: фигура 36"/>
              <p:cNvSpPr/>
              <p:nvPr/>
            </p:nvSpPr>
            <p:spPr bwMode="auto"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 extrusionOk="0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 bwMode="auto"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 extrusionOk="0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 bwMode="auto"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 extrusionOk="0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 bwMode="auto"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 extrusionOk="0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 bwMode="auto"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 extrusionOk="0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 bwMode="auto"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 extrusionOk="0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 bwMode="auto"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 extrusionOk="0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 bwMode="auto">
              <a:xfrm>
                <a:off x="283106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45" name="Полилиния: фигура 44"/>
              <p:cNvSpPr/>
              <p:nvPr/>
            </p:nvSpPr>
            <p:spPr bwMode="auto"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 extrusionOk="0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17" name="Полилиния: фигура 16"/>
            <p:cNvSpPr/>
            <p:nvPr/>
          </p:nvSpPr>
          <p:spPr bwMode="auto"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 extrusionOk="0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8" name="Овал 7"/>
          <p:cNvSpPr/>
          <p:nvPr userDrawn="1"/>
        </p:nvSpPr>
        <p:spPr bwMode="auto"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hdr="0" ftr="0" dt="0"/>
  <p:txStyles>
    <p:titleStyle>
      <a:lvl1pPr algn="l" defTabSz="578755">
        <a:lnSpc>
          <a:spcPct val="90000"/>
        </a:lnSpc>
        <a:spcBef>
          <a:spcPts val="0"/>
        </a:spcBef>
        <a:buNone/>
        <a:defRPr sz="2000" b="1">
          <a:solidFill>
            <a:schemeClr val="bg1">
              <a:lumMod val="95000"/>
            </a:schemeClr>
          </a:solidFill>
          <a:latin typeface="+mj-lt"/>
          <a:ea typeface="+mj-ea"/>
          <a:cs typeface="Amatic SC"/>
        </a:defRPr>
      </a:lvl1pPr>
    </p:titleStyle>
    <p:bodyStyle>
      <a:lvl1pPr marL="144688" indent="-144688" algn="l" defTabSz="578755">
        <a:lnSpc>
          <a:spcPct val="90000"/>
        </a:lnSpc>
        <a:spcBef>
          <a:spcPts val="631"/>
        </a:spcBef>
        <a:buFont typeface="Arial"/>
        <a:buChar char="•"/>
        <a:defRPr sz="145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4067" indent="-144688" algn="l" defTabSz="578755">
        <a:lnSpc>
          <a:spcPct val="90000"/>
        </a:lnSpc>
        <a:spcBef>
          <a:spcPts val="317"/>
        </a:spcBef>
        <a:buFont typeface="Arial"/>
        <a:buChar char="•"/>
        <a:defRPr sz="125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23445" indent="-144688" algn="l" defTabSz="578755">
        <a:lnSpc>
          <a:spcPct val="90000"/>
        </a:lnSpc>
        <a:spcBef>
          <a:spcPts val="317"/>
        </a:spcBef>
        <a:buFont typeface="Arial"/>
        <a:buChar char="•"/>
        <a:defRPr sz="10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12822" indent="-144688" algn="l" defTabSz="578755">
        <a:lnSpc>
          <a:spcPct val="90000"/>
        </a:lnSpc>
        <a:spcBef>
          <a:spcPts val="317"/>
        </a:spcBef>
        <a:buFont typeface="Arial"/>
        <a:buChar char="•"/>
        <a:defRPr sz="9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302200" indent="-144688" algn="l" defTabSz="578755">
        <a:lnSpc>
          <a:spcPct val="90000"/>
        </a:lnSpc>
        <a:spcBef>
          <a:spcPts val="317"/>
        </a:spcBef>
        <a:buFont typeface="Arial"/>
        <a:buChar char="•"/>
        <a:defRPr sz="9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591575" indent="-144688" algn="l" defTabSz="578755">
        <a:lnSpc>
          <a:spcPct val="90000"/>
        </a:lnSpc>
        <a:spcBef>
          <a:spcPts val="317"/>
        </a:spcBef>
        <a:buFont typeface="Arial"/>
        <a:buChar char="•"/>
        <a:defRPr sz="1150">
          <a:solidFill>
            <a:schemeClr val="tx1"/>
          </a:solidFill>
          <a:latin typeface="+mn-lt"/>
          <a:ea typeface="+mn-ea"/>
          <a:cs typeface="+mn-cs"/>
        </a:defRPr>
      </a:lvl6pPr>
      <a:lvl7pPr marL="1880955" indent="-144688" algn="l" defTabSz="578755">
        <a:lnSpc>
          <a:spcPct val="90000"/>
        </a:lnSpc>
        <a:spcBef>
          <a:spcPts val="317"/>
        </a:spcBef>
        <a:buFont typeface="Arial"/>
        <a:buChar char="•"/>
        <a:defRPr sz="1150">
          <a:solidFill>
            <a:schemeClr val="tx1"/>
          </a:solidFill>
          <a:latin typeface="+mn-lt"/>
          <a:ea typeface="+mn-ea"/>
          <a:cs typeface="+mn-cs"/>
        </a:defRPr>
      </a:lvl7pPr>
      <a:lvl8pPr marL="2170334" indent="-144688" algn="l" defTabSz="578755">
        <a:lnSpc>
          <a:spcPct val="90000"/>
        </a:lnSpc>
        <a:spcBef>
          <a:spcPts val="317"/>
        </a:spcBef>
        <a:buFont typeface="Arial"/>
        <a:buChar char="•"/>
        <a:defRPr sz="1150">
          <a:solidFill>
            <a:schemeClr val="tx1"/>
          </a:solidFill>
          <a:latin typeface="+mn-lt"/>
          <a:ea typeface="+mn-ea"/>
          <a:cs typeface="+mn-cs"/>
        </a:defRPr>
      </a:lvl8pPr>
      <a:lvl9pPr marL="2459712" indent="-144688" algn="l" defTabSz="578755">
        <a:lnSpc>
          <a:spcPct val="90000"/>
        </a:lnSpc>
        <a:spcBef>
          <a:spcPts val="317"/>
        </a:spcBef>
        <a:buFont typeface="Arial"/>
        <a:buChar char="•"/>
        <a:defRPr sz="11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755">
        <a:defRPr sz="1150">
          <a:solidFill>
            <a:schemeClr val="tx1"/>
          </a:solidFill>
          <a:latin typeface="+mn-lt"/>
          <a:ea typeface="+mn-ea"/>
          <a:cs typeface="+mn-cs"/>
        </a:defRPr>
      </a:lvl1pPr>
      <a:lvl2pPr marL="289378" algn="l" defTabSz="578755">
        <a:defRPr sz="1150">
          <a:solidFill>
            <a:schemeClr val="tx1"/>
          </a:solidFill>
          <a:latin typeface="+mn-lt"/>
          <a:ea typeface="+mn-ea"/>
          <a:cs typeface="+mn-cs"/>
        </a:defRPr>
      </a:lvl2pPr>
      <a:lvl3pPr marL="578755" algn="l" defTabSz="578755">
        <a:defRPr sz="1150">
          <a:solidFill>
            <a:schemeClr val="tx1"/>
          </a:solidFill>
          <a:latin typeface="+mn-lt"/>
          <a:ea typeface="+mn-ea"/>
          <a:cs typeface="+mn-cs"/>
        </a:defRPr>
      </a:lvl3pPr>
      <a:lvl4pPr marL="868132" algn="l" defTabSz="578755">
        <a:defRPr sz="1150">
          <a:solidFill>
            <a:schemeClr val="tx1"/>
          </a:solidFill>
          <a:latin typeface="+mn-lt"/>
          <a:ea typeface="+mn-ea"/>
          <a:cs typeface="+mn-cs"/>
        </a:defRPr>
      </a:lvl4pPr>
      <a:lvl5pPr marL="1157510" algn="l" defTabSz="578755">
        <a:defRPr sz="1150">
          <a:solidFill>
            <a:schemeClr val="tx1"/>
          </a:solidFill>
          <a:latin typeface="+mn-lt"/>
          <a:ea typeface="+mn-ea"/>
          <a:cs typeface="+mn-cs"/>
        </a:defRPr>
      </a:lvl5pPr>
      <a:lvl6pPr marL="1446887" algn="l" defTabSz="578755">
        <a:defRPr sz="1150">
          <a:solidFill>
            <a:schemeClr val="tx1"/>
          </a:solidFill>
          <a:latin typeface="+mn-lt"/>
          <a:ea typeface="+mn-ea"/>
          <a:cs typeface="+mn-cs"/>
        </a:defRPr>
      </a:lvl6pPr>
      <a:lvl7pPr marL="1736266" algn="l" defTabSz="578755">
        <a:defRPr sz="1150">
          <a:solidFill>
            <a:schemeClr val="tx1"/>
          </a:solidFill>
          <a:latin typeface="+mn-lt"/>
          <a:ea typeface="+mn-ea"/>
          <a:cs typeface="+mn-cs"/>
        </a:defRPr>
      </a:lvl7pPr>
      <a:lvl8pPr marL="2025644" algn="l" defTabSz="578755">
        <a:defRPr sz="1150">
          <a:solidFill>
            <a:schemeClr val="tx1"/>
          </a:solidFill>
          <a:latin typeface="+mn-lt"/>
          <a:ea typeface="+mn-ea"/>
          <a:cs typeface="+mn-cs"/>
        </a:defRPr>
      </a:lvl8pPr>
      <a:lvl9pPr marL="2315021" algn="l" defTabSz="578755">
        <a:defRPr sz="11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1B08B38-3474-30E2-E6ED-44E4A3ECC1BD}"/>
              </a:ext>
            </a:extLst>
          </p:cNvPr>
          <p:cNvSpPr txBox="1"/>
          <p:nvPr/>
        </p:nvSpPr>
        <p:spPr>
          <a:xfrm>
            <a:off x="7334085" y="4159155"/>
            <a:ext cx="467147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Разработчики</a:t>
            </a:r>
            <a:r>
              <a:rPr lang="en-US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Платов Валерий – </a:t>
            </a:r>
            <a:r>
              <a:rPr lang="en-US" sz="14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Team lead &amp; DevOps, </a:t>
            </a:r>
            <a:r>
              <a:rPr lang="en-US" sz="1400" dirty="0" err="1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Archivarius</a:t>
            </a:r>
            <a:endParaRPr lang="en-US" sz="1400" dirty="0">
              <a:solidFill>
                <a:schemeClr val="bg1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err="1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Салтовская</a:t>
            </a:r>
            <a:r>
              <a:rPr lang="ru-RU" sz="14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 София</a:t>
            </a:r>
            <a:r>
              <a:rPr lang="en-US" sz="14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ru-RU" sz="14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– </a:t>
            </a:r>
            <a:r>
              <a:rPr lang="en-US" sz="14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Backend</a:t>
            </a:r>
            <a:endParaRPr lang="ru-RU" sz="1400" dirty="0">
              <a:solidFill>
                <a:schemeClr val="bg1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err="1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Тюкин</a:t>
            </a:r>
            <a:r>
              <a:rPr lang="ru-RU" sz="14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 Никита – </a:t>
            </a:r>
            <a:r>
              <a:rPr lang="en-US" sz="14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err="1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Манчук</a:t>
            </a:r>
            <a:r>
              <a:rPr lang="ru-RU" sz="14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 Никита – </a:t>
            </a:r>
            <a:r>
              <a:rPr lang="en-US" sz="14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Frontend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err="1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Галманов</a:t>
            </a:r>
            <a:r>
              <a:rPr lang="ru-RU" sz="14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 Павел – </a:t>
            </a:r>
            <a:r>
              <a:rPr lang="en-US" sz="1400" dirty="0" err="1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Archivarius</a:t>
            </a:r>
            <a:endParaRPr lang="ru-RU" sz="1400" dirty="0">
              <a:solidFill>
                <a:schemeClr val="bg1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B4CFE51-1F01-D34E-A022-C37C319F7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5000" detail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81" y="4017612"/>
            <a:ext cx="6352374" cy="3176187"/>
          </a:xfrm>
          <a:prstGeom prst="rect">
            <a:avLst/>
          </a:prstGeom>
          <a:noFill/>
          <a:ln w="85725">
            <a:noFill/>
          </a:ln>
          <a:effectLst>
            <a:glow rad="139204">
              <a:schemeClr val="accent4">
                <a:satMod val="175000"/>
                <a:alpha val="28845"/>
              </a:schemeClr>
            </a:glow>
            <a:outerShdw blurRad="130984" dist="33588" dir="1200000" sx="101000" sy="101000" algn="ctr" rotWithShape="0">
              <a:srgbClr val="000000">
                <a:alpha val="47000"/>
              </a:srgbClr>
            </a:outerShdw>
            <a:softEdge rad="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56D81C-5876-8B46-9F54-40E6CD7FFA19}"/>
              </a:ext>
            </a:extLst>
          </p:cNvPr>
          <p:cNvSpPr/>
          <p:nvPr/>
        </p:nvSpPr>
        <p:spPr>
          <a:xfrm>
            <a:off x="-1020306" y="2160236"/>
            <a:ext cx="14232612" cy="1077218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200" b="1" cap="none" spc="0" dirty="0">
                <a:ln w="10160">
                  <a:solidFill>
                    <a:schemeClr val="accent4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3">
                    <a:lumMod val="7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Walbaum Text" panose="020F0502020204030204" pitchFamily="34" charset="0"/>
                <a:ea typeface="ADLaM Display" panose="02010000000000000000" pitchFamily="2" charset="77"/>
                <a:cs typeface="Walbaum Text" panose="020F0502020204030204" pitchFamily="34" charset="0"/>
              </a:rPr>
              <a:t>Разработка сервиса для медицинских работников</a:t>
            </a:r>
          </a:p>
          <a:p>
            <a:pPr algn="ctr"/>
            <a:r>
              <a:rPr lang="en-US" sz="3200" b="1" cap="none" spc="0" dirty="0">
                <a:ln w="10160">
                  <a:solidFill>
                    <a:schemeClr val="accent4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3">
                    <a:lumMod val="7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Walbaum Text" panose="020F0502020204030204" pitchFamily="34" charset="0"/>
                <a:ea typeface="ADLaM Display" panose="02010000000000000000" pitchFamily="2" charset="77"/>
                <a:cs typeface="Walbaum Text" panose="020F0502020204030204" pitchFamily="34" charset="0"/>
              </a:rPr>
              <a:t>“</a:t>
            </a:r>
            <a:r>
              <a:rPr lang="ru-RU" sz="3200" b="1" cap="none" spc="0" dirty="0" err="1">
                <a:ln w="10160">
                  <a:solidFill>
                    <a:schemeClr val="accent4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3">
                    <a:lumMod val="7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Walbaum Text" panose="020F0502020204030204" pitchFamily="34" charset="0"/>
                <a:ea typeface="ADLaM Display" panose="02010000000000000000" pitchFamily="2" charset="77"/>
                <a:cs typeface="Walbaum Text" panose="020F0502020204030204" pitchFamily="34" charset="0"/>
              </a:rPr>
              <a:t>МедиАссистент</a:t>
            </a:r>
            <a:r>
              <a:rPr lang="en-US" sz="3200" b="1" cap="none" spc="0" dirty="0">
                <a:ln w="10160">
                  <a:solidFill>
                    <a:schemeClr val="accent4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3">
                    <a:lumMod val="7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Walbaum Text" panose="020F0502020204030204" pitchFamily="34" charset="0"/>
                <a:ea typeface="ADLaM Display" panose="02010000000000000000" pitchFamily="2" charset="77"/>
                <a:cs typeface="Walbaum Text" panose="020F0502020204030204" pitchFamily="34" charset="0"/>
              </a:rPr>
              <a:t>”</a:t>
            </a:r>
            <a:endParaRPr lang="en-RU" sz="3200" b="1" cap="none" spc="0" dirty="0">
              <a:ln w="10160">
                <a:solidFill>
                  <a:schemeClr val="accent4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accent3">
                  <a:lumMod val="7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Walbaum Text" panose="020F0502020204030204" pitchFamily="34" charset="0"/>
              <a:ea typeface="ADLaM Display" panose="02010000000000000000" pitchFamily="2" charset="77"/>
              <a:cs typeface="Walbaum Text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865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" name="Заголовок 43">
            <a:extLst>
              <a:ext uri="{FF2B5EF4-FFF2-40B4-BE49-F238E27FC236}">
                <a16:creationId xmlns:a16="http://schemas.microsoft.com/office/drawing/2014/main" id="{2EFBBB9B-6AA1-56A9-5CB5-4FE4C52C0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1226"/>
            <a:ext cx="12192000" cy="376138"/>
          </a:xfrm>
        </p:spPr>
        <p:txBody>
          <a:bodyPr/>
          <a:lstStyle/>
          <a:p>
            <a:pPr algn="ctr">
              <a:tabLst>
                <a:tab pos="8340725" algn="l"/>
              </a:tabLst>
            </a:pPr>
            <a:r>
              <a:rPr lang="ru-RU" sz="2400" dirty="0"/>
              <a:t>Облик целевого объекта</a:t>
            </a:r>
          </a:p>
        </p:txBody>
      </p:sp>
      <p:sp>
        <p:nvSpPr>
          <p:cNvPr id="43" name="Текст 42">
            <a:extLst>
              <a:ext uri="{FF2B5EF4-FFF2-40B4-BE49-F238E27FC236}">
                <a16:creationId xmlns:a16="http://schemas.microsoft.com/office/drawing/2014/main" id="{280A575C-B9C3-B5F4-1A38-B823189C97A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944885" y="3106014"/>
            <a:ext cx="2526079" cy="14766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WEB-</a:t>
            </a:r>
            <a:r>
              <a:rPr lang="ru-RU" dirty="0"/>
              <a:t>приложение</a:t>
            </a:r>
          </a:p>
        </p:txBody>
      </p:sp>
      <p:sp>
        <p:nvSpPr>
          <p:cNvPr id="46" name="Текст 45">
            <a:extLst>
              <a:ext uri="{FF2B5EF4-FFF2-40B4-BE49-F238E27FC236}">
                <a16:creationId xmlns:a16="http://schemas.microsoft.com/office/drawing/2014/main" id="{B7364573-8913-6BEB-9E36-00C0D4A1814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944885" y="3462016"/>
            <a:ext cx="2526079" cy="1120685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По набору симптомов пациента предсказывает болезнь, т. е. помогает врачу поставить диагноз</a:t>
            </a:r>
          </a:p>
        </p:txBody>
      </p:sp>
      <p:sp>
        <p:nvSpPr>
          <p:cNvPr id="68" name="Текст 67">
            <a:extLst>
              <a:ext uri="{FF2B5EF4-FFF2-40B4-BE49-F238E27FC236}">
                <a16:creationId xmlns:a16="http://schemas.microsoft.com/office/drawing/2014/main" id="{946C0F98-67DB-E674-065A-CA99998EDFD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1563" y="1522373"/>
            <a:ext cx="2526079" cy="14766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ML</a:t>
            </a:r>
            <a:endParaRPr lang="ru-RU" dirty="0"/>
          </a:p>
        </p:txBody>
      </p:sp>
      <p:sp>
        <p:nvSpPr>
          <p:cNvPr id="70" name="Текст 69">
            <a:extLst>
              <a:ext uri="{FF2B5EF4-FFF2-40B4-BE49-F238E27FC236}">
                <a16:creationId xmlns:a16="http://schemas.microsoft.com/office/drawing/2014/main" id="{274BB1C0-C4BC-A005-8334-6400E12723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1563" y="1878375"/>
            <a:ext cx="2526079" cy="1120685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Применение модели глубокого обучения для обработки запросов</a:t>
            </a:r>
          </a:p>
        </p:txBody>
      </p:sp>
      <p:sp>
        <p:nvSpPr>
          <p:cNvPr id="71" name="Текст 42">
            <a:extLst>
              <a:ext uri="{FF2B5EF4-FFF2-40B4-BE49-F238E27FC236}">
                <a16:creationId xmlns:a16="http://schemas.microsoft.com/office/drawing/2014/main" id="{C9A995C6-085D-8FFB-0A3E-F383DB99C6AD}"/>
              </a:ext>
            </a:extLst>
          </p:cNvPr>
          <p:cNvSpPr txBox="1">
            <a:spLocks/>
          </p:cNvSpPr>
          <p:nvPr/>
        </p:nvSpPr>
        <p:spPr bwMode="auto">
          <a:xfrm>
            <a:off x="627481" y="4726545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688" indent="-144688" algn="l" defTabSz="578755">
              <a:lnSpc>
                <a:spcPct val="90000"/>
              </a:lnSpc>
              <a:spcBef>
                <a:spcPts val="631"/>
              </a:spcBef>
              <a:buFont typeface="Arial"/>
              <a:buChar char="•"/>
              <a:defRPr sz="1600" b="1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Backend</a:t>
            </a:r>
            <a:endParaRPr lang="ru-RU" dirty="0"/>
          </a:p>
        </p:txBody>
      </p:sp>
      <p:sp>
        <p:nvSpPr>
          <p:cNvPr id="72" name="Текст 45">
            <a:extLst>
              <a:ext uri="{FF2B5EF4-FFF2-40B4-BE49-F238E27FC236}">
                <a16:creationId xmlns:a16="http://schemas.microsoft.com/office/drawing/2014/main" id="{A5E2A07B-64EB-16D3-5B18-340F4B44FCA5}"/>
              </a:ext>
            </a:extLst>
          </p:cNvPr>
          <p:cNvSpPr txBox="1">
            <a:spLocks/>
          </p:cNvSpPr>
          <p:nvPr/>
        </p:nvSpPr>
        <p:spPr bwMode="auto">
          <a:xfrm>
            <a:off x="627481" y="5082547"/>
            <a:ext cx="2526079" cy="1120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>
              <a:lnSpc>
                <a:spcPct val="90000"/>
              </a:lnSpc>
              <a:spcBef>
                <a:spcPts val="631"/>
              </a:spcBef>
              <a:buFont typeface="Arial"/>
              <a:buChar char="•"/>
              <a:defRPr sz="14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ru-RU" dirty="0"/>
              <a:t>Бизнес-логика, управление сеансами</a:t>
            </a:r>
          </a:p>
        </p:txBody>
      </p:sp>
      <p:grpSp>
        <p:nvGrpSpPr>
          <p:cNvPr id="73" name="Группа 72">
            <a:extLst>
              <a:ext uri="{FF2B5EF4-FFF2-40B4-BE49-F238E27FC236}">
                <a16:creationId xmlns:a16="http://schemas.microsoft.com/office/drawing/2014/main" id="{0FCE7C19-8234-D9CE-DFE3-965598F433BA}"/>
              </a:ext>
            </a:extLst>
          </p:cNvPr>
          <p:cNvGrpSpPr/>
          <p:nvPr/>
        </p:nvGrpSpPr>
        <p:grpSpPr bwMode="auto">
          <a:xfrm>
            <a:off x="3137642" y="1986620"/>
            <a:ext cx="548191" cy="548191"/>
            <a:chOff x="6031523" y="2539484"/>
            <a:chExt cx="1140417" cy="1140417"/>
          </a:xfrm>
        </p:grpSpPr>
        <p:sp>
          <p:nvSpPr>
            <p:cNvPr id="74" name="Овал 73">
              <a:extLst>
                <a:ext uri="{FF2B5EF4-FFF2-40B4-BE49-F238E27FC236}">
                  <a16:creationId xmlns:a16="http://schemas.microsoft.com/office/drawing/2014/main" id="{840580E0-A57F-111B-9A8A-E62D2633867E}"/>
                </a:ext>
              </a:extLst>
            </p:cNvPr>
            <p:cNvSpPr/>
            <p:nvPr userDrawn="1"/>
          </p:nvSpPr>
          <p:spPr bwMode="auto">
            <a:xfrm>
              <a:off x="6031523" y="2539484"/>
              <a:ext cx="1140417" cy="1140417"/>
            </a:xfrm>
            <a:prstGeom prst="ellipse">
              <a:avLst/>
            </a:prstGeom>
            <a:gradFill>
              <a:gsLst>
                <a:gs pos="5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path path="shape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000"/>
            </a:p>
          </p:txBody>
        </p:sp>
        <p:sp>
          <p:nvSpPr>
            <p:cNvPr id="75" name="Овал 74">
              <a:extLst>
                <a:ext uri="{FF2B5EF4-FFF2-40B4-BE49-F238E27FC236}">
                  <a16:creationId xmlns:a16="http://schemas.microsoft.com/office/drawing/2014/main" id="{7508C84D-AF03-DBC1-70F9-C70E3DE27D2E}"/>
                </a:ext>
              </a:extLst>
            </p:cNvPr>
            <p:cNvSpPr/>
            <p:nvPr userDrawn="1"/>
          </p:nvSpPr>
          <p:spPr bwMode="auto"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000"/>
            </a:p>
          </p:txBody>
        </p:sp>
      </p:grpSp>
      <p:sp>
        <p:nvSpPr>
          <p:cNvPr id="77" name="Текст 42">
            <a:extLst>
              <a:ext uri="{FF2B5EF4-FFF2-40B4-BE49-F238E27FC236}">
                <a16:creationId xmlns:a16="http://schemas.microsoft.com/office/drawing/2014/main" id="{6592B2A4-AFEA-E766-2783-018C9A522048}"/>
              </a:ext>
            </a:extLst>
          </p:cNvPr>
          <p:cNvSpPr txBox="1">
            <a:spLocks/>
          </p:cNvSpPr>
          <p:nvPr/>
        </p:nvSpPr>
        <p:spPr bwMode="auto">
          <a:xfrm>
            <a:off x="8936531" y="4726545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688" indent="-144688" algn="l" defTabSz="578755">
              <a:lnSpc>
                <a:spcPct val="90000"/>
              </a:lnSpc>
              <a:spcBef>
                <a:spcPts val="631"/>
              </a:spcBef>
              <a:buFont typeface="Arial"/>
              <a:buChar char="•"/>
              <a:defRPr sz="1600" b="1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Frontend</a:t>
            </a:r>
            <a:endParaRPr lang="ru-RU" dirty="0"/>
          </a:p>
        </p:txBody>
      </p:sp>
      <p:sp>
        <p:nvSpPr>
          <p:cNvPr id="78" name="Текст 45">
            <a:extLst>
              <a:ext uri="{FF2B5EF4-FFF2-40B4-BE49-F238E27FC236}">
                <a16:creationId xmlns:a16="http://schemas.microsoft.com/office/drawing/2014/main" id="{BF9AF5DD-7438-94AC-63CC-7405722B8212}"/>
              </a:ext>
            </a:extLst>
          </p:cNvPr>
          <p:cNvSpPr txBox="1">
            <a:spLocks/>
          </p:cNvSpPr>
          <p:nvPr/>
        </p:nvSpPr>
        <p:spPr bwMode="auto">
          <a:xfrm>
            <a:off x="8936531" y="5082547"/>
            <a:ext cx="2526079" cy="1120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>
              <a:lnSpc>
                <a:spcPct val="90000"/>
              </a:lnSpc>
              <a:spcBef>
                <a:spcPts val="631"/>
              </a:spcBef>
              <a:buFont typeface="Arial"/>
              <a:buChar char="•"/>
              <a:defRPr sz="14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ru-RU" dirty="0"/>
              <a:t>Удобный и интуитивный пользовательский интерфейс</a:t>
            </a:r>
          </a:p>
        </p:txBody>
      </p:sp>
      <p:sp>
        <p:nvSpPr>
          <p:cNvPr id="79" name="Текст 42">
            <a:extLst>
              <a:ext uri="{FF2B5EF4-FFF2-40B4-BE49-F238E27FC236}">
                <a16:creationId xmlns:a16="http://schemas.microsoft.com/office/drawing/2014/main" id="{30DE077A-D2CD-720A-F087-F11652995CFA}"/>
              </a:ext>
            </a:extLst>
          </p:cNvPr>
          <p:cNvSpPr txBox="1">
            <a:spLocks/>
          </p:cNvSpPr>
          <p:nvPr/>
        </p:nvSpPr>
        <p:spPr bwMode="auto">
          <a:xfrm>
            <a:off x="8936531" y="1522373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688" indent="-144688" algn="l" defTabSz="578755">
              <a:lnSpc>
                <a:spcPct val="90000"/>
              </a:lnSpc>
              <a:spcBef>
                <a:spcPts val="631"/>
              </a:spcBef>
              <a:buFont typeface="Arial"/>
              <a:buChar char="•"/>
              <a:defRPr sz="1600" b="1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DBMS</a:t>
            </a:r>
            <a:endParaRPr lang="ru-RU" dirty="0"/>
          </a:p>
        </p:txBody>
      </p:sp>
      <p:sp>
        <p:nvSpPr>
          <p:cNvPr id="80" name="Текст 45">
            <a:extLst>
              <a:ext uri="{FF2B5EF4-FFF2-40B4-BE49-F238E27FC236}">
                <a16:creationId xmlns:a16="http://schemas.microsoft.com/office/drawing/2014/main" id="{B50685A7-ED01-92C4-8C5D-EFC2A16B6E1B}"/>
              </a:ext>
            </a:extLst>
          </p:cNvPr>
          <p:cNvSpPr txBox="1">
            <a:spLocks/>
          </p:cNvSpPr>
          <p:nvPr/>
        </p:nvSpPr>
        <p:spPr bwMode="auto">
          <a:xfrm>
            <a:off x="8936531" y="1878375"/>
            <a:ext cx="2526079" cy="1120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>
              <a:lnSpc>
                <a:spcPct val="90000"/>
              </a:lnSpc>
              <a:spcBef>
                <a:spcPts val="631"/>
              </a:spcBef>
              <a:buFont typeface="Arial"/>
              <a:buChar char="•"/>
              <a:defRPr sz="14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ru-RU" dirty="0"/>
              <a:t>Хранение пользовательских данных и истории запросов</a:t>
            </a:r>
          </a:p>
        </p:txBody>
      </p:sp>
      <p:grpSp>
        <p:nvGrpSpPr>
          <p:cNvPr id="84" name="Группа 83">
            <a:extLst>
              <a:ext uri="{FF2B5EF4-FFF2-40B4-BE49-F238E27FC236}">
                <a16:creationId xmlns:a16="http://schemas.microsoft.com/office/drawing/2014/main" id="{957D8E33-D8E2-5721-4625-862EDA15A07F}"/>
              </a:ext>
            </a:extLst>
          </p:cNvPr>
          <p:cNvGrpSpPr/>
          <p:nvPr/>
        </p:nvGrpSpPr>
        <p:grpSpPr bwMode="auto">
          <a:xfrm>
            <a:off x="1518025" y="2831918"/>
            <a:ext cx="548191" cy="548191"/>
            <a:chOff x="6031523" y="2539484"/>
            <a:chExt cx="1140417" cy="1140417"/>
          </a:xfrm>
        </p:grpSpPr>
        <p:sp>
          <p:nvSpPr>
            <p:cNvPr id="85" name="Овал 84">
              <a:extLst>
                <a:ext uri="{FF2B5EF4-FFF2-40B4-BE49-F238E27FC236}">
                  <a16:creationId xmlns:a16="http://schemas.microsoft.com/office/drawing/2014/main" id="{F7C76D3F-E013-AE9A-4EE5-021971AB1543}"/>
                </a:ext>
              </a:extLst>
            </p:cNvPr>
            <p:cNvSpPr/>
            <p:nvPr userDrawn="1"/>
          </p:nvSpPr>
          <p:spPr bwMode="auto">
            <a:xfrm>
              <a:off x="6031523" y="2539484"/>
              <a:ext cx="1140417" cy="1140417"/>
            </a:xfrm>
            <a:prstGeom prst="ellipse">
              <a:avLst/>
            </a:prstGeom>
            <a:gradFill>
              <a:gsLst>
                <a:gs pos="5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path path="shape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000"/>
            </a:p>
          </p:txBody>
        </p:sp>
        <p:sp>
          <p:nvSpPr>
            <p:cNvPr id="86" name="Овал 85">
              <a:extLst>
                <a:ext uri="{FF2B5EF4-FFF2-40B4-BE49-F238E27FC236}">
                  <a16:creationId xmlns:a16="http://schemas.microsoft.com/office/drawing/2014/main" id="{FCF1BEE1-5329-50EA-DBEC-E29F1C0E1031}"/>
                </a:ext>
              </a:extLst>
            </p:cNvPr>
            <p:cNvSpPr/>
            <p:nvPr userDrawn="1"/>
          </p:nvSpPr>
          <p:spPr bwMode="auto"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000"/>
            </a:p>
          </p:txBody>
        </p:sp>
      </p:grpSp>
      <p:grpSp>
        <p:nvGrpSpPr>
          <p:cNvPr id="87" name="Группа 86">
            <a:extLst>
              <a:ext uri="{FF2B5EF4-FFF2-40B4-BE49-F238E27FC236}">
                <a16:creationId xmlns:a16="http://schemas.microsoft.com/office/drawing/2014/main" id="{D1C45ED8-0BC8-A8C5-DED4-61CA94607FA8}"/>
              </a:ext>
            </a:extLst>
          </p:cNvPr>
          <p:cNvGrpSpPr/>
          <p:nvPr/>
        </p:nvGrpSpPr>
        <p:grpSpPr bwMode="auto">
          <a:xfrm>
            <a:off x="1518024" y="4162130"/>
            <a:ext cx="548191" cy="548191"/>
            <a:chOff x="6031523" y="2539484"/>
            <a:chExt cx="1140417" cy="1140417"/>
          </a:xfrm>
        </p:grpSpPr>
        <p:sp>
          <p:nvSpPr>
            <p:cNvPr id="88" name="Овал 87">
              <a:extLst>
                <a:ext uri="{FF2B5EF4-FFF2-40B4-BE49-F238E27FC236}">
                  <a16:creationId xmlns:a16="http://schemas.microsoft.com/office/drawing/2014/main" id="{B3A5B17D-FACF-09CD-B4F7-84B611DA6DD2}"/>
                </a:ext>
              </a:extLst>
            </p:cNvPr>
            <p:cNvSpPr/>
            <p:nvPr userDrawn="1"/>
          </p:nvSpPr>
          <p:spPr bwMode="auto">
            <a:xfrm>
              <a:off x="6031523" y="2539484"/>
              <a:ext cx="1140417" cy="1140417"/>
            </a:xfrm>
            <a:prstGeom prst="ellipse">
              <a:avLst/>
            </a:prstGeom>
            <a:gradFill>
              <a:gsLst>
                <a:gs pos="5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path path="shape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000"/>
            </a:p>
          </p:txBody>
        </p:sp>
        <p:sp>
          <p:nvSpPr>
            <p:cNvPr id="89" name="Овал 88">
              <a:extLst>
                <a:ext uri="{FF2B5EF4-FFF2-40B4-BE49-F238E27FC236}">
                  <a16:creationId xmlns:a16="http://schemas.microsoft.com/office/drawing/2014/main" id="{28369C61-F18E-1F1B-F91C-3BF5ED2324A1}"/>
                </a:ext>
              </a:extLst>
            </p:cNvPr>
            <p:cNvSpPr/>
            <p:nvPr userDrawn="1"/>
          </p:nvSpPr>
          <p:spPr bwMode="auto"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000"/>
            </a:p>
          </p:txBody>
        </p:sp>
      </p:grpSp>
      <p:grpSp>
        <p:nvGrpSpPr>
          <p:cNvPr id="93" name="Группа 92">
            <a:extLst>
              <a:ext uri="{FF2B5EF4-FFF2-40B4-BE49-F238E27FC236}">
                <a16:creationId xmlns:a16="http://schemas.microsoft.com/office/drawing/2014/main" id="{3F3DDB3B-21FE-9214-0A87-88C1745EA9E2}"/>
              </a:ext>
            </a:extLst>
          </p:cNvPr>
          <p:cNvGrpSpPr/>
          <p:nvPr/>
        </p:nvGrpSpPr>
        <p:grpSpPr bwMode="auto">
          <a:xfrm>
            <a:off x="8388340" y="1986619"/>
            <a:ext cx="548191" cy="548191"/>
            <a:chOff x="6031523" y="2539484"/>
            <a:chExt cx="1140417" cy="1140417"/>
          </a:xfrm>
        </p:grpSpPr>
        <p:sp>
          <p:nvSpPr>
            <p:cNvPr id="94" name="Овал 93">
              <a:extLst>
                <a:ext uri="{FF2B5EF4-FFF2-40B4-BE49-F238E27FC236}">
                  <a16:creationId xmlns:a16="http://schemas.microsoft.com/office/drawing/2014/main" id="{1E62B602-CD37-EE80-A2C1-B1956A194ACA}"/>
                </a:ext>
              </a:extLst>
            </p:cNvPr>
            <p:cNvSpPr/>
            <p:nvPr userDrawn="1"/>
          </p:nvSpPr>
          <p:spPr bwMode="auto">
            <a:xfrm>
              <a:off x="6031523" y="2539484"/>
              <a:ext cx="1140417" cy="1140417"/>
            </a:xfrm>
            <a:prstGeom prst="ellipse">
              <a:avLst/>
            </a:prstGeom>
            <a:gradFill>
              <a:gsLst>
                <a:gs pos="5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path path="shape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000"/>
            </a:p>
          </p:txBody>
        </p:sp>
        <p:sp>
          <p:nvSpPr>
            <p:cNvPr id="95" name="Овал 94">
              <a:extLst>
                <a:ext uri="{FF2B5EF4-FFF2-40B4-BE49-F238E27FC236}">
                  <a16:creationId xmlns:a16="http://schemas.microsoft.com/office/drawing/2014/main" id="{9E9ACDAC-AFB3-F7AF-8265-93D709C66395}"/>
                </a:ext>
              </a:extLst>
            </p:cNvPr>
            <p:cNvSpPr/>
            <p:nvPr userDrawn="1"/>
          </p:nvSpPr>
          <p:spPr bwMode="auto"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000"/>
            </a:p>
          </p:txBody>
        </p:sp>
      </p:grpSp>
      <p:grpSp>
        <p:nvGrpSpPr>
          <p:cNvPr id="96" name="Группа 95">
            <a:extLst>
              <a:ext uri="{FF2B5EF4-FFF2-40B4-BE49-F238E27FC236}">
                <a16:creationId xmlns:a16="http://schemas.microsoft.com/office/drawing/2014/main" id="{971327A6-CD21-6FEF-68AA-63350A8237F8}"/>
              </a:ext>
            </a:extLst>
          </p:cNvPr>
          <p:cNvGrpSpPr/>
          <p:nvPr/>
        </p:nvGrpSpPr>
        <p:grpSpPr bwMode="auto">
          <a:xfrm>
            <a:off x="9995515" y="2821185"/>
            <a:ext cx="548191" cy="548191"/>
            <a:chOff x="6031523" y="2539484"/>
            <a:chExt cx="1140417" cy="1140417"/>
          </a:xfrm>
        </p:grpSpPr>
        <p:sp>
          <p:nvSpPr>
            <p:cNvPr id="97" name="Овал 96">
              <a:extLst>
                <a:ext uri="{FF2B5EF4-FFF2-40B4-BE49-F238E27FC236}">
                  <a16:creationId xmlns:a16="http://schemas.microsoft.com/office/drawing/2014/main" id="{F4DB6397-BD43-F4F6-C0D8-BBE7F16DA1C0}"/>
                </a:ext>
              </a:extLst>
            </p:cNvPr>
            <p:cNvSpPr/>
            <p:nvPr userDrawn="1"/>
          </p:nvSpPr>
          <p:spPr bwMode="auto">
            <a:xfrm>
              <a:off x="6031523" y="2539484"/>
              <a:ext cx="1140417" cy="1140417"/>
            </a:xfrm>
            <a:prstGeom prst="ellipse">
              <a:avLst/>
            </a:prstGeom>
            <a:gradFill>
              <a:gsLst>
                <a:gs pos="5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path path="shape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000"/>
            </a:p>
          </p:txBody>
        </p:sp>
        <p:sp>
          <p:nvSpPr>
            <p:cNvPr id="98" name="Овал 97">
              <a:extLst>
                <a:ext uri="{FF2B5EF4-FFF2-40B4-BE49-F238E27FC236}">
                  <a16:creationId xmlns:a16="http://schemas.microsoft.com/office/drawing/2014/main" id="{EF934E8F-3D2F-2235-05F6-0E74424B9F30}"/>
                </a:ext>
              </a:extLst>
            </p:cNvPr>
            <p:cNvSpPr/>
            <p:nvPr userDrawn="1"/>
          </p:nvSpPr>
          <p:spPr bwMode="auto"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000"/>
            </a:p>
          </p:txBody>
        </p:sp>
      </p:grpSp>
      <p:grpSp>
        <p:nvGrpSpPr>
          <p:cNvPr id="99" name="Группа 98">
            <a:extLst>
              <a:ext uri="{FF2B5EF4-FFF2-40B4-BE49-F238E27FC236}">
                <a16:creationId xmlns:a16="http://schemas.microsoft.com/office/drawing/2014/main" id="{94CB2AFE-57D5-D48A-AB6A-BDDF0E33B2E6}"/>
              </a:ext>
            </a:extLst>
          </p:cNvPr>
          <p:cNvGrpSpPr/>
          <p:nvPr/>
        </p:nvGrpSpPr>
        <p:grpSpPr bwMode="auto">
          <a:xfrm>
            <a:off x="9995515" y="4178354"/>
            <a:ext cx="548191" cy="548191"/>
            <a:chOff x="6031523" y="2539484"/>
            <a:chExt cx="1140417" cy="1140417"/>
          </a:xfrm>
        </p:grpSpPr>
        <p:sp>
          <p:nvSpPr>
            <p:cNvPr id="100" name="Овал 99">
              <a:extLst>
                <a:ext uri="{FF2B5EF4-FFF2-40B4-BE49-F238E27FC236}">
                  <a16:creationId xmlns:a16="http://schemas.microsoft.com/office/drawing/2014/main" id="{F0180338-FB9D-0D73-419B-E2E496B214AA}"/>
                </a:ext>
              </a:extLst>
            </p:cNvPr>
            <p:cNvSpPr/>
            <p:nvPr userDrawn="1"/>
          </p:nvSpPr>
          <p:spPr bwMode="auto">
            <a:xfrm>
              <a:off x="6031523" y="2539484"/>
              <a:ext cx="1140417" cy="1140417"/>
            </a:xfrm>
            <a:prstGeom prst="ellipse">
              <a:avLst/>
            </a:prstGeom>
            <a:gradFill>
              <a:gsLst>
                <a:gs pos="5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path path="shape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000"/>
            </a:p>
          </p:txBody>
        </p:sp>
        <p:sp>
          <p:nvSpPr>
            <p:cNvPr id="101" name="Овал 100">
              <a:extLst>
                <a:ext uri="{FF2B5EF4-FFF2-40B4-BE49-F238E27FC236}">
                  <a16:creationId xmlns:a16="http://schemas.microsoft.com/office/drawing/2014/main" id="{8E74151C-840F-3A0C-B27C-FBCB80D7F91E}"/>
                </a:ext>
              </a:extLst>
            </p:cNvPr>
            <p:cNvSpPr/>
            <p:nvPr userDrawn="1"/>
          </p:nvSpPr>
          <p:spPr bwMode="auto"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000"/>
            </a:p>
          </p:txBody>
        </p:sp>
      </p:grpSp>
      <p:cxnSp>
        <p:nvCxnSpPr>
          <p:cNvPr id="108" name="Прямая соединительная линия 107">
            <a:extLst>
              <a:ext uri="{FF2B5EF4-FFF2-40B4-BE49-F238E27FC236}">
                <a16:creationId xmlns:a16="http://schemas.microsoft.com/office/drawing/2014/main" id="{32A02457-9CA1-FBB7-0F6D-259ABD1E416C}"/>
              </a:ext>
            </a:extLst>
          </p:cNvPr>
          <p:cNvCxnSpPr>
            <a:cxnSpLocks/>
            <a:endCxn id="94" idx="2"/>
          </p:cNvCxnSpPr>
          <p:nvPr/>
        </p:nvCxnSpPr>
        <p:spPr bwMode="auto">
          <a:xfrm flipV="1">
            <a:off x="3685833" y="2260715"/>
            <a:ext cx="4702507" cy="1035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Группа 110">
            <a:extLst>
              <a:ext uri="{FF2B5EF4-FFF2-40B4-BE49-F238E27FC236}">
                <a16:creationId xmlns:a16="http://schemas.microsoft.com/office/drawing/2014/main" id="{1161E2F1-8EE2-36F8-3ED3-A5CF0B7ED259}"/>
              </a:ext>
            </a:extLst>
          </p:cNvPr>
          <p:cNvGrpSpPr/>
          <p:nvPr/>
        </p:nvGrpSpPr>
        <p:grpSpPr bwMode="auto">
          <a:xfrm>
            <a:off x="3153630" y="5287069"/>
            <a:ext cx="548191" cy="548191"/>
            <a:chOff x="6031523" y="2539484"/>
            <a:chExt cx="1140417" cy="1140417"/>
          </a:xfrm>
        </p:grpSpPr>
        <p:sp>
          <p:nvSpPr>
            <p:cNvPr id="112" name="Овал 111">
              <a:extLst>
                <a:ext uri="{FF2B5EF4-FFF2-40B4-BE49-F238E27FC236}">
                  <a16:creationId xmlns:a16="http://schemas.microsoft.com/office/drawing/2014/main" id="{9E6D594B-3939-F288-49D9-6C47E0C4AFC8}"/>
                </a:ext>
              </a:extLst>
            </p:cNvPr>
            <p:cNvSpPr/>
            <p:nvPr userDrawn="1"/>
          </p:nvSpPr>
          <p:spPr bwMode="auto">
            <a:xfrm>
              <a:off x="6031523" y="2539484"/>
              <a:ext cx="1140417" cy="1140417"/>
            </a:xfrm>
            <a:prstGeom prst="ellipse">
              <a:avLst/>
            </a:prstGeom>
            <a:gradFill>
              <a:gsLst>
                <a:gs pos="5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path path="shape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000"/>
            </a:p>
          </p:txBody>
        </p:sp>
        <p:sp>
          <p:nvSpPr>
            <p:cNvPr id="113" name="Овал 112">
              <a:extLst>
                <a:ext uri="{FF2B5EF4-FFF2-40B4-BE49-F238E27FC236}">
                  <a16:creationId xmlns:a16="http://schemas.microsoft.com/office/drawing/2014/main" id="{1090EC03-8E03-9623-BADB-483707F3DE53}"/>
                </a:ext>
              </a:extLst>
            </p:cNvPr>
            <p:cNvSpPr/>
            <p:nvPr userDrawn="1"/>
          </p:nvSpPr>
          <p:spPr bwMode="auto"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000"/>
            </a:p>
          </p:txBody>
        </p:sp>
      </p:grpSp>
      <p:grpSp>
        <p:nvGrpSpPr>
          <p:cNvPr id="114" name="Группа 113">
            <a:extLst>
              <a:ext uri="{FF2B5EF4-FFF2-40B4-BE49-F238E27FC236}">
                <a16:creationId xmlns:a16="http://schemas.microsoft.com/office/drawing/2014/main" id="{5D2E4FBB-A0F8-CC5B-C7C4-363BBD68D7D3}"/>
              </a:ext>
            </a:extLst>
          </p:cNvPr>
          <p:cNvGrpSpPr/>
          <p:nvPr/>
        </p:nvGrpSpPr>
        <p:grpSpPr bwMode="auto">
          <a:xfrm>
            <a:off x="8404328" y="5287068"/>
            <a:ext cx="548191" cy="548191"/>
            <a:chOff x="6031523" y="2539484"/>
            <a:chExt cx="1140417" cy="1140417"/>
          </a:xfrm>
        </p:grpSpPr>
        <p:sp>
          <p:nvSpPr>
            <p:cNvPr id="115" name="Овал 114">
              <a:extLst>
                <a:ext uri="{FF2B5EF4-FFF2-40B4-BE49-F238E27FC236}">
                  <a16:creationId xmlns:a16="http://schemas.microsoft.com/office/drawing/2014/main" id="{A4241695-666A-FF49-1C6F-20D7F56137DD}"/>
                </a:ext>
              </a:extLst>
            </p:cNvPr>
            <p:cNvSpPr/>
            <p:nvPr userDrawn="1"/>
          </p:nvSpPr>
          <p:spPr bwMode="auto">
            <a:xfrm>
              <a:off x="6031523" y="2539484"/>
              <a:ext cx="1140417" cy="1140417"/>
            </a:xfrm>
            <a:prstGeom prst="ellipse">
              <a:avLst/>
            </a:prstGeom>
            <a:gradFill>
              <a:gsLst>
                <a:gs pos="5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path path="shape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000"/>
            </a:p>
          </p:txBody>
        </p:sp>
        <p:sp>
          <p:nvSpPr>
            <p:cNvPr id="116" name="Овал 115">
              <a:extLst>
                <a:ext uri="{FF2B5EF4-FFF2-40B4-BE49-F238E27FC236}">
                  <a16:creationId xmlns:a16="http://schemas.microsoft.com/office/drawing/2014/main" id="{3322ECE4-1F43-216E-E393-C13A157FBDA6}"/>
                </a:ext>
              </a:extLst>
            </p:cNvPr>
            <p:cNvSpPr/>
            <p:nvPr userDrawn="1"/>
          </p:nvSpPr>
          <p:spPr bwMode="auto"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000"/>
            </a:p>
          </p:txBody>
        </p:sp>
      </p:grpSp>
      <p:cxnSp>
        <p:nvCxnSpPr>
          <p:cNvPr id="117" name="Прямая соединительная линия 116">
            <a:extLst>
              <a:ext uri="{FF2B5EF4-FFF2-40B4-BE49-F238E27FC236}">
                <a16:creationId xmlns:a16="http://schemas.microsoft.com/office/drawing/2014/main" id="{19930E88-ACDC-89CF-1C7A-7EEAD4198202}"/>
              </a:ext>
            </a:extLst>
          </p:cNvPr>
          <p:cNvCxnSpPr>
            <a:cxnSpLocks/>
          </p:cNvCxnSpPr>
          <p:nvPr/>
        </p:nvCxnSpPr>
        <p:spPr bwMode="auto">
          <a:xfrm flipV="1">
            <a:off x="3701821" y="5561163"/>
            <a:ext cx="4702507" cy="1035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Прямая соединительная линия 117">
            <a:extLst>
              <a:ext uri="{FF2B5EF4-FFF2-40B4-BE49-F238E27FC236}">
                <a16:creationId xmlns:a16="http://schemas.microsoft.com/office/drawing/2014/main" id="{82C5A940-89C9-80A7-89BC-042B53014877}"/>
              </a:ext>
            </a:extLst>
          </p:cNvPr>
          <p:cNvCxnSpPr>
            <a:cxnSpLocks/>
            <a:stCxn id="85" idx="4"/>
            <a:endCxn id="88" idx="0"/>
          </p:cNvCxnSpPr>
          <p:nvPr/>
        </p:nvCxnSpPr>
        <p:spPr bwMode="auto">
          <a:xfrm flipH="1">
            <a:off x="1792120" y="3380109"/>
            <a:ext cx="1" cy="78202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Прямая соединительная линия 120">
            <a:extLst>
              <a:ext uri="{FF2B5EF4-FFF2-40B4-BE49-F238E27FC236}">
                <a16:creationId xmlns:a16="http://schemas.microsoft.com/office/drawing/2014/main" id="{7E9FD43D-D630-DA51-A1B3-205C6079AD91}"/>
              </a:ext>
            </a:extLst>
          </p:cNvPr>
          <p:cNvCxnSpPr>
            <a:cxnSpLocks/>
            <a:stCxn id="97" idx="4"/>
            <a:endCxn id="100" idx="0"/>
          </p:cNvCxnSpPr>
          <p:nvPr/>
        </p:nvCxnSpPr>
        <p:spPr bwMode="auto">
          <a:xfrm>
            <a:off x="10269611" y="3369376"/>
            <a:ext cx="0" cy="808978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886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close-up of a doctor's hand holding a stethoscope&#10;&#10;Description automatically generated">
            <a:extLst>
              <a:ext uri="{FF2B5EF4-FFF2-40B4-BE49-F238E27FC236}">
                <a16:creationId xmlns:a16="http://schemas.microsoft.com/office/drawing/2014/main" id="{004FE16A-4F9D-2B47-A798-08D60F8B1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056" y="197735"/>
            <a:ext cx="5627943" cy="375196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4F34D-29F6-7D44-961D-B5FF4A5262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CC5B9-D646-4B76-891F-6FF4E74E9CB4}" type="slidenum">
              <a:rPr lang="ru-RU" smtClean="0"/>
              <a:t>3</a:t>
            </a:fld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65590-FA81-F543-90C2-2C51A83E9CE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024937"/>
            <a:ext cx="4677870" cy="2264801"/>
          </a:xfrm>
        </p:spPr>
        <p:txBody>
          <a:bodyPr/>
          <a:lstStyle/>
          <a:p>
            <a:r>
              <a:rPr lang="ru-RU" dirty="0"/>
              <a:t>Цели</a:t>
            </a:r>
            <a:endParaRPr lang="en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D7816C-7E00-B942-8A19-A2F6AC30DA5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380939"/>
            <a:ext cx="4677870" cy="1677571"/>
          </a:xfrm>
        </p:spPr>
        <p:txBody>
          <a:bodyPr>
            <a:normAutofit fontScale="70000" lnSpcReduction="20000"/>
          </a:bodyPr>
          <a:lstStyle/>
          <a:p>
            <a:r>
              <a:rPr lang="ru-RU" sz="1500" dirty="0"/>
              <a:t>Разработать и внедрить модель машинного обучения, способную анализировать и предсказывать возможные болезни с высокой степенью точности и надежности</a:t>
            </a:r>
          </a:p>
          <a:p>
            <a:r>
              <a:rPr lang="ru-RU" sz="1500" dirty="0"/>
              <a:t>С</a:t>
            </a:r>
            <a:r>
              <a:rPr lang="ru-RU" sz="1500" i="0" u="none" strike="noStrike" dirty="0">
                <a:effectLst/>
              </a:rPr>
              <a:t>оздать интуитивно понятный и удобный интерфейс пользователя</a:t>
            </a:r>
            <a:r>
              <a:rPr lang="ru-RU" sz="1500" i="0" u="none" strike="noStrike" dirty="0">
                <a:solidFill>
                  <a:srgbClr val="D1D5DB"/>
                </a:solidFill>
                <a:effectLst/>
              </a:rPr>
              <a:t>, чтобы сделать систему доступной для широкой аудитории, не обладающей техническими знаниями.</a:t>
            </a:r>
          </a:p>
          <a:p>
            <a:r>
              <a:rPr lang="ru-RU" sz="1500" i="0" u="none" strike="noStrike" dirty="0">
                <a:solidFill>
                  <a:srgbClr val="D1D5DB"/>
                </a:solidFill>
                <a:effectLst/>
              </a:rPr>
              <a:t>Обеспечить эффективную работу в команде, развивая навыки коммуникации, сотрудничества и разделения обязанностей для достижения общей цели.</a:t>
            </a:r>
          </a:p>
          <a:p>
            <a:endParaRPr lang="ru-RU" sz="1500" i="0" u="none" strike="noStrike" dirty="0">
              <a:solidFill>
                <a:srgbClr val="D1D5DB"/>
              </a:solidFill>
              <a:effectLst/>
            </a:endParaRPr>
          </a:p>
          <a:p>
            <a:endParaRPr lang="en-R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8CE17FD-1582-0242-AA8E-65E875501A3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319162" y="3958378"/>
            <a:ext cx="4789864" cy="2078622"/>
          </a:xfrm>
        </p:spPr>
        <p:txBody>
          <a:bodyPr/>
          <a:lstStyle/>
          <a:p>
            <a:r>
              <a:rPr lang="ru-RU" dirty="0"/>
              <a:t>Ожидаемые результаты</a:t>
            </a:r>
            <a:endParaRPr lang="en-RU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C632AD4-C10A-5641-AAE7-BC6B4DC9DFE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319162" y="4394797"/>
            <a:ext cx="4789864" cy="1642203"/>
          </a:xfrm>
        </p:spPr>
        <p:txBody>
          <a:bodyPr>
            <a:normAutofit fontScale="77500" lnSpcReduction="20000"/>
          </a:bodyPr>
          <a:lstStyle/>
          <a:p>
            <a:r>
              <a:rPr lang="ru-RU" i="0" u="none" strike="noStrike" dirty="0">
                <a:solidFill>
                  <a:srgbClr val="D1D5DB"/>
                </a:solidFill>
                <a:effectLst/>
              </a:rPr>
              <a:t>Высокая точность предсказаний: модель должна обеспечивать правильные диагнозы, </a:t>
            </a:r>
            <a:r>
              <a:rPr lang="ru-RU" i="0" u="none" strike="noStrike" dirty="0" err="1">
                <a:solidFill>
                  <a:srgbClr val="D1D5DB"/>
                </a:solidFill>
                <a:effectLst/>
              </a:rPr>
              <a:t>минимизируя</a:t>
            </a:r>
            <a:r>
              <a:rPr lang="ru-RU" i="0" u="none" strike="noStrike" dirty="0">
                <a:solidFill>
                  <a:srgbClr val="D1D5DB"/>
                </a:solidFill>
                <a:effectLst/>
              </a:rPr>
              <a:t> количество ложноположительных и ложноотрицательных результатов.</a:t>
            </a:r>
          </a:p>
          <a:p>
            <a:r>
              <a:rPr lang="ru-RU" i="0" u="none" strike="noStrike" dirty="0">
                <a:solidFill>
                  <a:srgbClr val="D1D5DB"/>
                </a:solidFill>
                <a:effectLst/>
              </a:rPr>
              <a:t>Положительный вклад в общество: созданный продукт должен иметь реальное влияние на улучшение медицинской диагностики и общественного здоровья.</a:t>
            </a:r>
            <a:endParaRPr lang="ru-RU" sz="1400" i="0" u="none" strike="noStrike" dirty="0">
              <a:solidFill>
                <a:srgbClr val="D1D5DB"/>
              </a:solidFill>
              <a:effectLst/>
            </a:endParaRPr>
          </a:p>
          <a:p>
            <a:r>
              <a:rPr lang="ru-RU" sz="1400" i="0" u="none" strike="noStrike" dirty="0">
                <a:solidFill>
                  <a:srgbClr val="D1D5DB"/>
                </a:solidFill>
                <a:effectLst/>
              </a:rPr>
              <a:t>Развитие навыков в области машинного обучения и искусственного интеллекта: каждый член команды должен улучшить свои знания и навыки в этих областях.</a:t>
            </a:r>
          </a:p>
          <a:p>
            <a:endParaRPr lang="ru-RU" sz="1400" i="0" u="none" strike="noStrike" dirty="0">
              <a:solidFill>
                <a:srgbClr val="D1D5DB"/>
              </a:solidFill>
              <a:effectLst/>
            </a:endParaRPr>
          </a:p>
          <a:p>
            <a:endParaRPr lang="en-RU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2DFCB827-6DD8-C74D-8B2B-1E7115F99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Ожидания от курсовой работы</a:t>
            </a:r>
            <a:endParaRPr lang="en-RU" dirty="0"/>
          </a:p>
        </p:txBody>
      </p:sp>
      <p:pic>
        <p:nvPicPr>
          <p:cNvPr id="15" name="Picture 14" descr="A qr code with different icons&#10;&#10;Description automatically generated with medium confidence">
            <a:extLst>
              <a:ext uri="{FF2B5EF4-FFF2-40B4-BE49-F238E27FC236}">
                <a16:creationId xmlns:a16="http://schemas.microsoft.com/office/drawing/2014/main" id="{021977DF-AB9D-B044-B63B-04B7FBE6E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2" y="3556609"/>
            <a:ext cx="5185431" cy="3301391"/>
          </a:xfrm>
          <a:prstGeom prst="rect">
            <a:avLst/>
          </a:prstGeom>
        </p:spPr>
      </p:pic>
      <p:pic>
        <p:nvPicPr>
          <p:cNvPr id="20" name="Picture 19" descr="A syringe and a vial of vaccine&#10;&#10;Description automatically generated">
            <a:extLst>
              <a:ext uri="{FF2B5EF4-FFF2-40B4-BE49-F238E27FC236}">
                <a16:creationId xmlns:a16="http://schemas.microsoft.com/office/drawing/2014/main" id="{50D97B1E-8106-0446-AB7F-845ACB785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032" y="2412598"/>
            <a:ext cx="1291823" cy="129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31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cat sitting on a table looking at a tablet&#10;&#10;Description automatically generated">
            <a:extLst>
              <a:ext uri="{FF2B5EF4-FFF2-40B4-BE49-F238E27FC236}">
                <a16:creationId xmlns:a16="http://schemas.microsoft.com/office/drawing/2014/main" id="{CC270527-2282-9C45-B613-3C6F90C39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038" y="762000"/>
            <a:ext cx="6096000" cy="6096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5D6066-2E00-ED43-A568-75E819B2A8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CC5B9-D646-4B76-891F-6FF4E74E9CB4}" type="slidenum">
              <a:rPr lang="ru-RU" smtClean="0"/>
              <a:t>4</a:t>
            </a:fld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BB660-BC27-8748-8465-5F2A10D8E0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ru-RU" dirty="0"/>
              <a:t>Симптом</a:t>
            </a:r>
            <a:endParaRPr lang="en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0D21BE-822B-A447-B49C-4EACB56638A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b="0" i="0" u="none" strike="noStrike" dirty="0">
                <a:solidFill>
                  <a:srgbClr val="D1D5DB"/>
                </a:solidFill>
                <a:effectLst/>
                <a:latin typeface="Söhne"/>
              </a:rPr>
              <a:t>Проявление нарушения нормального состояния организма</a:t>
            </a:r>
            <a:endParaRPr lang="en-RU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B1E2F0-5C88-9444-BCB6-E1B368F5BE8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46075" y="4737774"/>
            <a:ext cx="2526079" cy="1476687"/>
          </a:xfrm>
        </p:spPr>
        <p:txBody>
          <a:bodyPr/>
          <a:lstStyle/>
          <a:p>
            <a:r>
              <a:rPr lang="ru-RU" dirty="0"/>
              <a:t>Диагноз</a:t>
            </a:r>
            <a:endParaRPr lang="en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66A881-2BE1-EB40-A60E-AEA1B0FFE17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6075" y="5093776"/>
            <a:ext cx="2526079" cy="11206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b="0" i="0" u="none" strike="noStrike" dirty="0">
                <a:solidFill>
                  <a:srgbClr val="D1D5DB"/>
                </a:solidFill>
                <a:effectLst/>
                <a:latin typeface="Söhne"/>
              </a:rPr>
              <a:t>Определение вида заболевания на основе симптомов и исследований</a:t>
            </a:r>
            <a:endParaRPr lang="en-RU" sz="16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2413F4-D980-1F4C-801F-40F296DF0EE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55837" y="4737774"/>
            <a:ext cx="2526079" cy="1476687"/>
          </a:xfrm>
        </p:spPr>
        <p:txBody>
          <a:bodyPr/>
          <a:lstStyle/>
          <a:p>
            <a:r>
              <a:rPr lang="ru-RU" dirty="0"/>
              <a:t>Веб-сервис</a:t>
            </a:r>
            <a:endParaRPr lang="en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443EE76-A378-E942-AD10-40E49EF82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55838" y="5093776"/>
            <a:ext cx="2526079" cy="11206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b="0" i="0" u="none" strike="noStrike" dirty="0">
                <a:solidFill>
                  <a:srgbClr val="D1D5DB"/>
                </a:solidFill>
                <a:effectLst/>
                <a:latin typeface="Söhne"/>
              </a:rPr>
              <a:t>Сервис, предоставляемый по сети интернет, для взаимодействия программ.</a:t>
            </a:r>
            <a:endParaRPr lang="en-RU" sz="16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36BB138-43D0-4D4C-9B78-F2BD3F98C2E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55837" y="1024937"/>
            <a:ext cx="2526079" cy="1476687"/>
          </a:xfrm>
        </p:spPr>
        <p:txBody>
          <a:bodyPr/>
          <a:lstStyle/>
          <a:p>
            <a:r>
              <a:rPr lang="ru-RU" dirty="0"/>
              <a:t>СУБД</a:t>
            </a:r>
            <a:endParaRPr lang="en-R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8A80E19-C1CD-6446-9EBA-D4E6921C63B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55837" y="1380939"/>
            <a:ext cx="2526079" cy="11206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b="0" i="0" u="none" strike="noStrike" dirty="0">
                <a:solidFill>
                  <a:srgbClr val="D1D5DB"/>
                </a:solidFill>
                <a:effectLst/>
                <a:latin typeface="Söhne"/>
              </a:rPr>
              <a:t>Программные средства для управления базами данных.</a:t>
            </a:r>
            <a:endParaRPr lang="en-RU" sz="1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E2C932A-3B78-8F42-A1E8-16190E4DCDE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687961" y="2502681"/>
            <a:ext cx="2526079" cy="1476687"/>
          </a:xfrm>
        </p:spPr>
        <p:txBody>
          <a:bodyPr/>
          <a:lstStyle/>
          <a:p>
            <a:r>
              <a:rPr lang="en-RU" dirty="0"/>
              <a:t>Deep Learning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113573D-CEFD-764E-BBCB-16955658892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687961" y="2858683"/>
            <a:ext cx="2526079" cy="11206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b="0" i="0" u="none" strike="noStrike" dirty="0">
                <a:solidFill>
                  <a:srgbClr val="D1D5DB"/>
                </a:solidFill>
                <a:effectLst/>
                <a:latin typeface="Söhne"/>
              </a:rPr>
              <a:t>Подмножество машинного обучения, использующее глубокие нейронные сети.</a:t>
            </a:r>
            <a:endParaRPr lang="en-RU" sz="1600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6155785-5268-5645-B27E-D4C51EB0E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Онтологический инжиниринг</a:t>
            </a:r>
            <a:endParaRPr lang="en-RU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08A72F5-7215-C74B-8B97-C9E8EC55BBAD}"/>
              </a:ext>
            </a:extLst>
          </p:cNvPr>
          <p:cNvSpPr txBox="1">
            <a:spLocks/>
          </p:cNvSpPr>
          <p:nvPr/>
        </p:nvSpPr>
        <p:spPr bwMode="auto">
          <a:xfrm>
            <a:off x="4546741" y="1025994"/>
            <a:ext cx="2812298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688" indent="-144688" algn="l" defTabSz="578755">
              <a:lnSpc>
                <a:spcPct val="90000"/>
              </a:lnSpc>
              <a:spcBef>
                <a:spcPts val="631"/>
              </a:spcBef>
              <a:buFont typeface="Arial"/>
              <a:buChar char="•"/>
              <a:defRPr sz="1600" b="1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Машинное обучение</a:t>
            </a:r>
            <a:endParaRPr lang="en-RU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6DA2DBFE-02D3-834E-8D64-EEB839E0C4F5}"/>
              </a:ext>
            </a:extLst>
          </p:cNvPr>
          <p:cNvSpPr txBox="1">
            <a:spLocks/>
          </p:cNvSpPr>
          <p:nvPr/>
        </p:nvSpPr>
        <p:spPr bwMode="auto">
          <a:xfrm>
            <a:off x="4546741" y="1381996"/>
            <a:ext cx="2812298" cy="1120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>
              <a:lnSpc>
                <a:spcPct val="90000"/>
              </a:lnSpc>
              <a:spcBef>
                <a:spcPts val="631"/>
              </a:spcBef>
              <a:buFont typeface="Arial"/>
              <a:buChar char="•"/>
              <a:defRPr sz="14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ru-RU" sz="1600" dirty="0">
                <a:solidFill>
                  <a:srgbClr val="D1D5DB"/>
                </a:solidFill>
                <a:latin typeface="Söhne"/>
              </a:rPr>
              <a:t>Р</a:t>
            </a:r>
            <a:r>
              <a:rPr lang="ru-RU" sz="1600" b="0" i="0" u="none" strike="noStrike" dirty="0">
                <a:solidFill>
                  <a:srgbClr val="D1D5DB"/>
                </a:solidFill>
                <a:effectLst/>
                <a:latin typeface="Söhne"/>
              </a:rPr>
              <a:t>азработка алгоритмов для обучения компьютеров</a:t>
            </a:r>
            <a:endParaRPr lang="en-RU" sz="1050" dirty="0"/>
          </a:p>
        </p:txBody>
      </p:sp>
      <p:pic>
        <p:nvPicPr>
          <p:cNvPr id="26" name="Picture 25" descr="A clipboard with a pen and test tube&#10;&#10;Description automatically generated">
            <a:extLst>
              <a:ext uri="{FF2B5EF4-FFF2-40B4-BE49-F238E27FC236}">
                <a16:creationId xmlns:a16="http://schemas.microsoft.com/office/drawing/2014/main" id="{1617ABE5-744F-0748-95C8-1BB56D08B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264" y="2729197"/>
            <a:ext cx="1843771" cy="1843771"/>
          </a:xfrm>
          <a:prstGeom prst="rect">
            <a:avLst/>
          </a:prstGeom>
        </p:spPr>
      </p:pic>
      <p:pic>
        <p:nvPicPr>
          <p:cNvPr id="28" name="Picture 27" descr="A group of windows with text boxes&#10;&#10;Description automatically generated">
            <a:extLst>
              <a:ext uri="{FF2B5EF4-FFF2-40B4-BE49-F238E27FC236}">
                <a16:creationId xmlns:a16="http://schemas.microsoft.com/office/drawing/2014/main" id="{452B99FE-C7BD-6C4C-8663-0BB627BD60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094" y="2501624"/>
            <a:ext cx="2178647" cy="190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75093"/>
      </p:ext>
    </p:extLst>
  </p:cSld>
  <p:clrMapOvr>
    <a:masterClrMapping/>
  </p:clrMapOvr>
</p:sld>
</file>

<file path=ppt/theme/theme1.xml><?xml version="1.0" encoding="utf-8"?>
<a:theme xmlns:a="http://schemas.openxmlformats.org/drawingml/2006/main" name="Для Академия инноваторов 16_9">
  <a:themeElements>
    <a:clrScheme name="Лидеры цифровой тренсформации">
      <a:dk1>
        <a:sysClr val="windowText" lastClr="000000"/>
      </a:dk1>
      <a:lt1>
        <a:sysClr val="window" lastClr="FFFFFF"/>
      </a:lt1>
      <a:dk2>
        <a:srgbClr val="44546A"/>
      </a:dk2>
      <a:lt2>
        <a:srgbClr val="E5E7E9"/>
      </a:lt2>
      <a:accent1>
        <a:srgbClr val="FE095F"/>
      </a:accent1>
      <a:accent2>
        <a:srgbClr val="73F9CF"/>
      </a:accent2>
      <a:accent3>
        <a:srgbClr val="56EBE4"/>
      </a:accent3>
      <a:accent4>
        <a:srgbClr val="55D4ED"/>
      </a:accent4>
      <a:accent5>
        <a:srgbClr val="695AF2"/>
      </a:accent5>
      <a:accent6>
        <a:srgbClr val="450EAA"/>
      </a:accent6>
      <a:hlink>
        <a:srgbClr val="0070C0"/>
      </a:hlink>
      <a:folHlink>
        <a:srgbClr val="7030A0"/>
      </a:folHlink>
    </a:clrScheme>
    <a:fontScheme name="Лидеры цифровой трансформации">
      <a:majorFont>
        <a:latin typeface="Montserrat"/>
        <a:ea typeface="Arial"/>
        <a:cs typeface="Arial"/>
      </a:majorFont>
      <a:minorFont>
        <a:latin typeface="Montserrat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Для Академия инноваторов 16_9</Template>
  <TotalTime>168</TotalTime>
  <Words>264</Words>
  <Application>Microsoft Macintosh PowerPoint</Application>
  <DocSecurity>0</DocSecurity>
  <PresentationFormat>Widescreen</PresentationFormat>
  <Paragraphs>43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Kaiti SC</vt:lpstr>
      <vt:lpstr>Söhne</vt:lpstr>
      <vt:lpstr>Arial</vt:lpstr>
      <vt:lpstr>Courier New</vt:lpstr>
      <vt:lpstr>Montserrat</vt:lpstr>
      <vt:lpstr>Walbaum Text</vt:lpstr>
      <vt:lpstr>Для Академия инноваторов 16_9</vt:lpstr>
      <vt:lpstr>PowerPoint Presentation</vt:lpstr>
      <vt:lpstr>Облик целевого объекта</vt:lpstr>
      <vt:lpstr>Ожидания от курсовой работы</vt:lpstr>
      <vt:lpstr>Онтологический инжиниринг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Анастасия Юшкова</dc:creator>
  <cp:keywords/>
  <dc:description/>
  <cp:lastModifiedBy>Pavel Galmanov</cp:lastModifiedBy>
  <cp:revision>76</cp:revision>
  <dcterms:created xsi:type="dcterms:W3CDTF">2023-05-15T07:36:23Z</dcterms:created>
  <dcterms:modified xsi:type="dcterms:W3CDTF">2023-10-02T13:25:11Z</dcterms:modified>
  <cp:category/>
  <dc:identifier/>
  <cp:contentStatus/>
  <dc:language/>
  <cp:version/>
</cp:coreProperties>
</file>